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20016" autoAdjust="0"/>
    <p:restoredTop sz="87315" autoAdjust="0"/>
  </p:normalViewPr>
  <p:slideViewPr>
    <p:cSldViewPr snapToGrid="0">
      <p:cViewPr varScale="1">
        <p:scale>
          <a:sx n="75" d="100"/>
          <a:sy n="75" d="100"/>
        </p:scale>
        <p:origin x="84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199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軟正黑體" panose="020B0604030504040204" pitchFamily="34" charset="-120"/>
              </a:defRPr>
            </a:lvl1pPr>
          </a:lstStyle>
          <a:p>
            <a:fld id="{217470F8-7810-4D01-9709-4EE7750CE9B7}" type="datetimeFigureOut">
              <a:rPr lang="zh-TW" altLang="en-US" smtClean="0"/>
              <a:pPr/>
              <a:t>2014/4/18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軟正黑體" panose="020B0604030504040204" pitchFamily="34" charset="-120"/>
              </a:defRPr>
            </a:lvl1pPr>
          </a:lstStyle>
          <a:p>
            <a:fld id="{88E1B38B-9EF3-44BF-9AA4-71BDCE780FB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2903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直條圖可以用於繪製排列於工作表中欄或列的資料。直條圖可用來顯示一段時間內的資料變更，或比較不同項目間的差異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1B38B-9EF3-44BF-9AA4-71BDCE780FB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4442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折線圖可以用於繪製在工作表上欄或列中排列的資料。折線圖可以顯示一段時間內的連續資料，且是根據一般的比例進行設定，因此非常適合於顯示相等間隔內資料的趨勢。在折線圖中，類別資料沿著水平軸均勻分散，而所有值資料則沿著垂直軸均勻分散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1B38B-9EF3-44BF-9AA4-71BDCE780FB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2338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圓形圖可以用於繪製僅在工作表上的一個欄或一個列中排列的資料。圓形圖會顯示一個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資料數列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中項目的大小，以及每個項目佔項目總和的比例。圓形圖中的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資料點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會顯示為整個圓形的百分比。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1B38B-9EF3-44BF-9AA4-71BDCE780FB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524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橫條圖可以用於繪製在工作表上欄或列中排列的資料。橫條圖會顯示個別項目之間的比較情況。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1B38B-9EF3-44BF-9AA4-71BDCE780FB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4674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區域圖可以用於繪製在工作表上欄或列中排列的資料。區域圖會強調一段時間的變動程度，而且可以引起人們對趨勢總計值的注意。例如，可以使用區域圖繪製代表一段時間內利潤的資料，從而強調利潤總和。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1B38B-9EF3-44BF-9AA4-71BDCE780FB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7659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XY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散佈圖可以用於繪製在工作表上欄或列中排列的資料。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XY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散佈圖會顯示多個資料數列中數值之間的關聯性，或者將兩個數字群組繪製成一系列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XY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座標。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1B38B-9EF3-44BF-9AA4-71BDCE780FB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1334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環圈圖可以用於繪製僅在工作表上欄或列中排列的資料。類似圓形圖，環圈圖也會顯示部分與整體的關係；但是，環圈圖可以包含多個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資料數列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1B38B-9EF3-44BF-9AA4-71BDCE780FB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7980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工作表上以欄或列排列的資料可以繪製成雷達圖。雷達圖可比較多個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資料數列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的彙總值。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1B38B-9EF3-44BF-9AA4-71BDCE780FB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208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1520731"/>
            <a:ext cx="9144000" cy="3435579"/>
          </a:xfrm>
          <a:custGeom>
            <a:avLst/>
            <a:gdLst>
              <a:gd name="connsiteX0" fmla="*/ 0 w 21600"/>
              <a:gd name="connsiteY0" fmla="*/ 0 h 18805"/>
              <a:gd name="connsiteX1" fmla="*/ 21600 w 21600"/>
              <a:gd name="connsiteY1" fmla="*/ 0 h 18805"/>
              <a:gd name="connsiteX2" fmla="*/ 21600 w 21600"/>
              <a:gd name="connsiteY2" fmla="*/ 17322 h 18805"/>
              <a:gd name="connsiteX3" fmla="*/ 0 w 21600"/>
              <a:gd name="connsiteY3" fmla="*/ 18805 h 18805"/>
              <a:gd name="connsiteX4" fmla="*/ 0 w 21600"/>
              <a:gd name="connsiteY4" fmla="*/ 0 h 18805"/>
              <a:gd name="connsiteX0" fmla="*/ 0 w 21600"/>
              <a:gd name="connsiteY0" fmla="*/ 0 h 18805"/>
              <a:gd name="connsiteX1" fmla="*/ 21600 w 21600"/>
              <a:gd name="connsiteY1" fmla="*/ 0 h 18805"/>
              <a:gd name="connsiteX2" fmla="*/ 21600 w 21600"/>
              <a:gd name="connsiteY2" fmla="*/ 17322 h 18805"/>
              <a:gd name="connsiteX3" fmla="*/ 0 w 21600"/>
              <a:gd name="connsiteY3" fmla="*/ 18805 h 18805"/>
              <a:gd name="connsiteX4" fmla="*/ 0 w 21600"/>
              <a:gd name="connsiteY4" fmla="*/ 0 h 18805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9355"/>
              <a:gd name="connsiteX1" fmla="*/ 21600 w 21600"/>
              <a:gd name="connsiteY1" fmla="*/ 0 h 19355"/>
              <a:gd name="connsiteX2" fmla="*/ 21600 w 21600"/>
              <a:gd name="connsiteY2" fmla="*/ 17322 h 19355"/>
              <a:gd name="connsiteX3" fmla="*/ 0 w 21600"/>
              <a:gd name="connsiteY3" fmla="*/ 19355 h 19355"/>
              <a:gd name="connsiteX4" fmla="*/ 0 w 21600"/>
              <a:gd name="connsiteY4" fmla="*/ 0 h 19355"/>
              <a:gd name="connsiteX0" fmla="*/ 0 w 21600"/>
              <a:gd name="connsiteY0" fmla="*/ 0 h 19355"/>
              <a:gd name="connsiteX1" fmla="*/ 21600 w 21600"/>
              <a:gd name="connsiteY1" fmla="*/ 0 h 19355"/>
              <a:gd name="connsiteX2" fmla="*/ 21600 w 21600"/>
              <a:gd name="connsiteY2" fmla="*/ 17322 h 19355"/>
              <a:gd name="connsiteX3" fmla="*/ 0 w 21600"/>
              <a:gd name="connsiteY3" fmla="*/ 19355 h 19355"/>
              <a:gd name="connsiteX4" fmla="*/ 0 w 21600"/>
              <a:gd name="connsiteY4" fmla="*/ 0 h 19355"/>
              <a:gd name="connsiteX0" fmla="*/ 0 w 21600"/>
              <a:gd name="connsiteY0" fmla="*/ 0 h 19794"/>
              <a:gd name="connsiteX1" fmla="*/ 21600 w 21600"/>
              <a:gd name="connsiteY1" fmla="*/ 0 h 19794"/>
              <a:gd name="connsiteX2" fmla="*/ 21600 w 21600"/>
              <a:gd name="connsiteY2" fmla="*/ 17322 h 19794"/>
              <a:gd name="connsiteX3" fmla="*/ 0 w 21600"/>
              <a:gd name="connsiteY3" fmla="*/ 19794 h 19794"/>
              <a:gd name="connsiteX4" fmla="*/ 0 w 21600"/>
              <a:gd name="connsiteY4" fmla="*/ 0 h 19794"/>
              <a:gd name="connsiteX0" fmla="*/ 0 w 21600"/>
              <a:gd name="connsiteY0" fmla="*/ 0 h 19794"/>
              <a:gd name="connsiteX1" fmla="*/ 21600 w 21600"/>
              <a:gd name="connsiteY1" fmla="*/ 0 h 19794"/>
              <a:gd name="connsiteX2" fmla="*/ 21600 w 21600"/>
              <a:gd name="connsiteY2" fmla="*/ 17322 h 19794"/>
              <a:gd name="connsiteX3" fmla="*/ 0 w 21600"/>
              <a:gd name="connsiteY3" fmla="*/ 19794 h 19794"/>
              <a:gd name="connsiteX4" fmla="*/ 0 w 21600"/>
              <a:gd name="connsiteY4" fmla="*/ 0 h 19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19794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7466" y="25350"/>
                  <a:pt x="0" y="19794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28000"/>
                  <a:satMod val="2000000"/>
                  <a:alpha val="30000"/>
                </a:schemeClr>
              </a:gs>
              <a:gs pos="35000">
                <a:schemeClr val="bg2">
                  <a:shade val="100000"/>
                  <a:satMod val="600000"/>
                  <a:alpha val="0"/>
                </a:schemeClr>
              </a:gs>
            </a:gsLst>
            <a:lin ang="54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02920" y="2775745"/>
            <a:ext cx="8229600" cy="2167128"/>
          </a:xfrm>
        </p:spPr>
        <p:txBody>
          <a:bodyPr tIns="0" bIns="0" anchor="t"/>
          <a:lstStyle>
            <a:lvl1pPr>
              <a:defRPr sz="5000" cap="all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00064" y="1559720"/>
            <a:ext cx="5105400" cy="1219200"/>
          </a:xfrm>
        </p:spPr>
        <p:txBody>
          <a:bodyPr lIns="0" tIns="0" rIns="0" bIns="0" anchor="b"/>
          <a:lstStyle>
            <a:lvl1pPr marL="0" indent="0" algn="l">
              <a:buNone/>
              <a:defRPr sz="19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853F-982C-41E9-914B-63B508357FB2}" type="datetimeFigureOut">
              <a:rPr lang="zh-TW" altLang="en-US" smtClean="0"/>
              <a:t>2014/4/18</a:t>
            </a:fld>
            <a:endParaRPr lang="zh-TW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76B5-1D6C-4685-B538-AA111B4E6C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02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853F-982C-41E9-914B-63B508357FB2}" type="datetimeFigureOut">
              <a:rPr lang="zh-TW" altLang="en-US" smtClean="0"/>
              <a:t>2014/4/18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76B5-1D6C-4685-B538-AA111B4E6C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542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853F-982C-41E9-914B-63B508357FB2}" type="datetimeFigureOut">
              <a:rPr lang="zh-TW" altLang="en-US" smtClean="0"/>
              <a:t>2014/4/18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76B5-1D6C-4685-B538-AA111B4E6C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381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853F-982C-41E9-914B-63B508357FB2}" type="datetimeFigureOut">
              <a:rPr lang="zh-TW" altLang="en-US" smtClean="0"/>
              <a:t>2014/4/18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76B5-1D6C-4685-B538-AA111B4E6C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1927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990600"/>
            <a:ext cx="7772400" cy="1362456"/>
          </a:xfrm>
        </p:spPr>
        <p:txBody>
          <a:bodyPr>
            <a:noAutofit/>
          </a:bodyPr>
          <a:lstStyle>
            <a:lvl1pPr algn="l">
              <a:buNone/>
              <a:defRPr sz="4800" b="1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52677"/>
            <a:ext cx="7772400" cy="1509712"/>
          </a:xfrm>
        </p:spPr>
        <p:txBody>
          <a:bodyPr anchor="t"/>
          <a:lstStyle>
            <a:lvl1pPr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853F-982C-41E9-914B-63B508357FB2}" type="datetimeFigureOut">
              <a:rPr lang="zh-TW" altLang="en-US" smtClean="0"/>
              <a:t>2014/4/18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76B5-1D6C-4685-B538-AA111B4E6C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278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 tIns="9144" bIns="9144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99800"/>
            <a:ext cx="4038600" cy="4160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99800"/>
            <a:ext cx="4038600" cy="4160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853F-982C-41E9-914B-63B508357FB2}" type="datetimeFigureOut">
              <a:rPr lang="zh-TW" altLang="en-US" smtClean="0"/>
              <a:t>2014/4/18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76B5-1D6C-4685-B538-AA111B4E6C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497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 tIns="9144" bIns="9144" anchor="b"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12168"/>
            <a:ext cx="4040188" cy="502920"/>
          </a:xfrm>
        </p:spPr>
        <p:txBody>
          <a:bodyPr anchor="b">
            <a:noAutofit/>
          </a:bodyPr>
          <a:lstStyle>
            <a:lvl1pPr>
              <a:buNone/>
              <a:defRPr sz="2200" b="1">
                <a:effectLst>
                  <a:outerShdw blurRad="38000" dist="38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2112168"/>
            <a:ext cx="4041775" cy="502920"/>
          </a:xfrm>
        </p:spPr>
        <p:txBody>
          <a:bodyPr anchor="b">
            <a:noAutofit/>
          </a:bodyPr>
          <a:lstStyle>
            <a:lvl1pPr>
              <a:buNone/>
              <a:defRPr sz="2200" b="1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667000"/>
            <a:ext cx="4040188" cy="36576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67000"/>
            <a:ext cx="4041775" cy="36576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853F-982C-41E9-914B-63B508357FB2}" type="datetimeFigureOut">
              <a:rPr lang="zh-TW" altLang="en-US" smtClean="0"/>
              <a:t>2014/4/18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76B5-1D6C-4685-B538-AA111B4E6C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5059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  <a:effectLst/>
        </p:spPr>
        <p:txBody>
          <a:bodyPr tIns="9144" bIns="9144" anchor="b"/>
          <a:lstStyle>
            <a:lvl1pPr>
              <a:defRPr sz="48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853F-982C-41E9-914B-63B508357FB2}" type="datetimeFigureOut">
              <a:rPr lang="zh-TW" altLang="en-US" smtClean="0"/>
              <a:t>2014/4/18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76B5-1D6C-4685-B538-AA111B4E6C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5293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853F-982C-41E9-914B-63B508357FB2}" type="datetimeFigureOut">
              <a:rPr lang="zh-TW" altLang="en-US" smtClean="0"/>
              <a:t>2014/4/18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76B5-1D6C-4685-B538-AA111B4E6C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9432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40"/>
            <a:ext cx="8229600" cy="914400"/>
          </a:xfrm>
        </p:spPr>
        <p:txBody>
          <a:bodyPr tIns="0" bIns="0" anchor="b"/>
          <a:lstStyle>
            <a:lvl1pPr algn="l">
              <a:buNone/>
              <a:defRPr sz="5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133856"/>
            <a:ext cx="2590800" cy="5181600"/>
          </a:xfrm>
        </p:spPr>
        <p:txBody>
          <a:bodyPr lIns="45720" tIns="45720" rIns="0"/>
          <a:lstStyle>
            <a:lvl1pPr marL="0" indent="0">
              <a:spcBef>
                <a:spcPts val="300"/>
              </a:spcBef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133472"/>
            <a:ext cx="5257800" cy="5191128"/>
          </a:xfrm>
        </p:spPr>
        <p:txBody>
          <a:bodyPr/>
          <a:lstStyle>
            <a:lvl1pPr algn="l">
              <a:defRPr sz="30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853F-982C-41E9-914B-63B508357FB2}" type="datetimeFigureOut">
              <a:rPr lang="zh-TW" altLang="en-US" smtClean="0"/>
              <a:t>2014/4/18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76B5-1D6C-4685-B538-AA111B4E6C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0776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40" y="1981200"/>
            <a:ext cx="3429000" cy="522288"/>
          </a:xfrm>
        </p:spPr>
        <p:txBody>
          <a:bodyPr tIns="0" bIns="0" anchor="b"/>
          <a:lstStyle>
            <a:lvl1pPr algn="r">
              <a:buNone/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93368" y="1066800"/>
            <a:ext cx="4572000" cy="4572000"/>
          </a:xfrm>
          <a:solidFill>
            <a:schemeClr val="bg2">
              <a:shade val="75000"/>
            </a:schemeClr>
          </a:solidFill>
          <a:ln w="60325">
            <a:solidFill>
              <a:srgbClr val="FFFFFF"/>
            </a:solidFill>
            <a:miter lim="800000"/>
          </a:ln>
          <a:effectLst>
            <a:outerShdw blurRad="36195" dist="10000" dir="5400000" algn="tl" rotWithShape="0">
              <a:srgbClr val="000000">
                <a:alpha val="75000"/>
              </a:srgbClr>
            </a:outerShdw>
            <a:reflection stA="21000" endA="500" endPos="10000" dist="20000" dir="5400000" sy="-100000" algn="bl" rotWithShape="0"/>
          </a:effectLst>
        </p:spPr>
        <p:txBody>
          <a:bodyPr/>
          <a:lstStyle>
            <a:lvl1pPr>
              <a:buNone/>
              <a:defRPr sz="3200"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240" y="2543176"/>
            <a:ext cx="3429000" cy="914400"/>
          </a:xfrm>
        </p:spPr>
        <p:txBody>
          <a:bodyPr lIns="0" tIns="0" rIns="0" bIns="0" anchor="t"/>
          <a:lstStyle>
            <a:lvl1pPr indent="0" algn="r">
              <a:spcBef>
                <a:spcPts val="300"/>
              </a:spcBef>
              <a:buFontTx/>
              <a:buNone/>
              <a:defRPr sz="1400" baseline="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853F-982C-41E9-914B-63B508357FB2}" type="datetimeFigureOut">
              <a:rPr lang="zh-TW" altLang="en-US" smtClean="0"/>
              <a:t>2014/4/18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B07776B5-1D6C-4685-B538-AA111B4E6C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4922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1142899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55000"/>
                  <a:satMod val="1800000"/>
                  <a:alpha val="5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1341133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40000"/>
                  <a:satMod val="1900000"/>
                  <a:alpha val="30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524000"/>
          </a:xfrm>
          <a:prstGeom prst="rect">
            <a:avLst/>
          </a:prstGeom>
        </p:spPr>
        <p:txBody>
          <a:bodyPr vert="horz" lIns="0" tIns="9144" rIns="0" bIns="9144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2179637"/>
            <a:ext cx="8229600" cy="4114800"/>
          </a:xfrm>
          <a:prstGeom prst="rect">
            <a:avLst/>
          </a:prstGeom>
        </p:spPr>
        <p:txBody>
          <a:bodyPr vert="horz" lIns="9144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981200" cy="365125"/>
          </a:xfrm>
          <a:prstGeom prst="rect">
            <a:avLst/>
          </a:prstGeom>
        </p:spPr>
        <p:txBody>
          <a:bodyPr vert="horz" anchor="b"/>
          <a:lstStyle>
            <a:lvl1pPr algn="ctr">
              <a:defRPr sz="1200">
                <a:solidFill>
                  <a:schemeClr val="tx2">
                    <a:shade val="50000"/>
                  </a:schemeClr>
                </a:solidFill>
                <a:ea typeface="微軟正黑體" panose="020B0604030504040204" pitchFamily="34" charset="-120"/>
              </a:defRPr>
            </a:lvl1pPr>
          </a:lstStyle>
          <a:p>
            <a:fld id="{0231853F-982C-41E9-914B-63B508357FB2}" type="datetimeFigureOut">
              <a:rPr lang="zh-TW" altLang="en-US" smtClean="0"/>
              <a:pPr/>
              <a:t>2014/4/18</a:t>
            </a:fld>
            <a:endParaRPr lang="zh-TW" alt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438400" y="6356350"/>
            <a:ext cx="2895600" cy="365125"/>
          </a:xfrm>
          <a:prstGeom prst="rect">
            <a:avLst/>
          </a:prstGeom>
        </p:spPr>
        <p:txBody>
          <a:bodyPr vert="horz" lIns="0" anchor="b"/>
          <a:lstStyle>
            <a:lvl1pPr algn="l">
              <a:defRPr sz="1200">
                <a:solidFill>
                  <a:schemeClr val="tx2">
                    <a:shade val="50000"/>
                  </a:schemeClr>
                </a:solidFill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 vert="horz" lIns="91440" rIns="0" anchor="b"/>
          <a:lstStyle>
            <a:lvl1pPr algn="r">
              <a:defRPr sz="1400">
                <a:solidFill>
                  <a:schemeClr val="tx2">
                    <a:shade val="50000"/>
                  </a:schemeClr>
                </a:solidFill>
                <a:ea typeface="微軟正黑體" panose="020B0604030504040204" pitchFamily="34" charset="-120"/>
              </a:defRPr>
            </a:lvl1pPr>
          </a:lstStyle>
          <a:p>
            <a:fld id="{B07776B5-1D6C-4685-B538-AA111B4E6CBB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81074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rtl="0" eaLnBrk="1" latinLnBrk="0" hangingPunct="1">
        <a:spcBef>
          <a:spcPct val="0"/>
        </a:spcBef>
        <a:buNone/>
        <a:defRPr sz="4800" b="1" kern="1200">
          <a:ln w="500">
            <a:solidFill>
              <a:schemeClr val="tx2">
                <a:shade val="20000"/>
                <a:satMod val="350000"/>
              </a:schemeClr>
            </a:solidFill>
          </a:ln>
          <a:solidFill>
            <a:schemeClr val="tx2">
              <a:tint val="100000"/>
              <a:satMod val="250000"/>
            </a:schemeClr>
          </a:solidFill>
          <a:effectLst>
            <a:outerShdw blurRad="30000" dist="30000" dir="2700000" algn="tl" rotWithShape="0">
              <a:schemeClr val="bg2">
                <a:shade val="45000"/>
                <a:satMod val="150000"/>
                <a:alpha val="90000"/>
              </a:schemeClr>
            </a:outerShdw>
          </a:effectLst>
          <a:latin typeface="+mj-lt"/>
          <a:ea typeface="微軟正黑體" panose="020B0604030504040204" pitchFamily="34" charset="-120"/>
          <a:cs typeface="+mj-cs"/>
        </a:defRPr>
      </a:lvl1pPr>
    </p:titleStyle>
    <p:bodyStyle>
      <a:lvl1pPr marL="320040" indent="-32004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"/>
        <a:defRPr sz="30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1pPr>
      <a:lvl2pPr marL="630936" indent="-27432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"/>
        <a:defRPr sz="26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2pPr>
      <a:lvl3pPr marL="923544" indent="-274320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"/>
        <a:defRPr sz="24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3pPr>
      <a:lvl4pPr marL="1188720" indent="-22860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"/>
        <a:defRPr sz="22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4pPr>
      <a:lvl5pPr marL="1426464" indent="-22860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"/>
        <a:defRPr sz="20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mtClean="0"/>
              <a:t>教育訓練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en-US" altLang="zh-TW" smtClean="0"/>
              <a:t>Excel</a:t>
            </a:r>
            <a:r>
              <a:rPr lang="zh-TW" altLang="en-US" smtClean="0"/>
              <a:t>圖表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smtClean="0"/>
              <a:t>管理處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70098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直條圖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712" y="3336925"/>
            <a:ext cx="3076575" cy="1800225"/>
          </a:xfrm>
        </p:spPr>
      </p:pic>
    </p:spTree>
    <p:extLst>
      <p:ext uri="{BB962C8B-B14F-4D97-AF65-F5344CB8AC3E}">
        <p14:creationId xmlns:p14="http://schemas.microsoft.com/office/powerpoint/2010/main" val="4250585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折線圖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5" y="3151188"/>
            <a:ext cx="3143250" cy="2171700"/>
          </a:xfrm>
        </p:spPr>
      </p:pic>
    </p:spTree>
    <p:extLst>
      <p:ext uri="{BB962C8B-B14F-4D97-AF65-F5344CB8AC3E}">
        <p14:creationId xmlns:p14="http://schemas.microsoft.com/office/powerpoint/2010/main" val="2353934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圓形圖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112" y="3279775"/>
            <a:ext cx="3533775" cy="1914525"/>
          </a:xfrm>
        </p:spPr>
      </p:pic>
    </p:spTree>
    <p:extLst>
      <p:ext uri="{BB962C8B-B14F-4D97-AF65-F5344CB8AC3E}">
        <p14:creationId xmlns:p14="http://schemas.microsoft.com/office/powerpoint/2010/main" val="2565018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橫條圖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675" y="3203575"/>
            <a:ext cx="3676650" cy="2066925"/>
          </a:xfrm>
        </p:spPr>
      </p:pic>
    </p:spTree>
    <p:extLst>
      <p:ext uri="{BB962C8B-B14F-4D97-AF65-F5344CB8AC3E}">
        <p14:creationId xmlns:p14="http://schemas.microsoft.com/office/powerpoint/2010/main" val="298671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區域圖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450" y="3303588"/>
            <a:ext cx="3467100" cy="1866900"/>
          </a:xfrm>
        </p:spPr>
      </p:pic>
    </p:spTree>
    <p:extLst>
      <p:ext uri="{BB962C8B-B14F-4D97-AF65-F5344CB8AC3E}">
        <p14:creationId xmlns:p14="http://schemas.microsoft.com/office/powerpoint/2010/main" val="3634799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XY </a:t>
            </a:r>
            <a:r>
              <a:rPr lang="zh-TW" altLang="en-US" smtClean="0"/>
              <a:t>散佈圖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862" y="3065463"/>
            <a:ext cx="3724275" cy="2343150"/>
          </a:xfrm>
        </p:spPr>
      </p:pic>
    </p:spTree>
    <p:extLst>
      <p:ext uri="{BB962C8B-B14F-4D97-AF65-F5344CB8AC3E}">
        <p14:creationId xmlns:p14="http://schemas.microsoft.com/office/powerpoint/2010/main" val="663980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環圈圖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25" y="2836863"/>
            <a:ext cx="3714750" cy="2800350"/>
          </a:xfrm>
        </p:spPr>
      </p:pic>
    </p:spTree>
    <p:extLst>
      <p:ext uri="{BB962C8B-B14F-4D97-AF65-F5344CB8AC3E}">
        <p14:creationId xmlns:p14="http://schemas.microsoft.com/office/powerpoint/2010/main" val="37425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雷達圖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25" y="2836863"/>
            <a:ext cx="3714750" cy="2800350"/>
          </a:xfrm>
        </p:spPr>
      </p:pic>
    </p:spTree>
    <p:extLst>
      <p:ext uri="{BB962C8B-B14F-4D97-AF65-F5344CB8AC3E}">
        <p14:creationId xmlns:p14="http://schemas.microsoft.com/office/powerpoint/2010/main" val="1464528019"/>
      </p:ext>
    </p:extLst>
  </p:cSld>
  <p:clrMapOvr>
    <a:masterClrMapping/>
  </p:clrMapOvr>
</p:sld>
</file>

<file path=ppt/theme/theme1.xml><?xml version="1.0" encoding="utf-8"?>
<a:theme xmlns:a="http://schemas.openxmlformats.org/drawingml/2006/main" name="Deluxe">
  <a:themeElements>
    <a:clrScheme name="Deluxe">
      <a:dk1>
        <a:sysClr val="windowText" lastClr="000000"/>
      </a:dk1>
      <a:lt1>
        <a:sysClr val="window" lastClr="FFFFFF"/>
      </a:lt1>
      <a:dk2>
        <a:srgbClr val="30356E"/>
      </a:dk2>
      <a:lt2>
        <a:srgbClr val="FFF9E5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FA7D7A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运筹帷幄</Template>
  <TotalTime>203</TotalTime>
  <Words>406</Words>
  <Application>Microsoft Office PowerPoint</Application>
  <PresentationFormat>如螢幕大小 (4:3)</PresentationFormat>
  <Paragraphs>26</Paragraphs>
  <Slides>9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微軟正黑體</vt:lpstr>
      <vt:lpstr>Calibri</vt:lpstr>
      <vt:lpstr>Corbel</vt:lpstr>
      <vt:lpstr>Wingdings 2</vt:lpstr>
      <vt:lpstr>Deluxe</vt:lpstr>
      <vt:lpstr>教育訓練 Excel圖表</vt:lpstr>
      <vt:lpstr>直條圖</vt:lpstr>
      <vt:lpstr>折線圖</vt:lpstr>
      <vt:lpstr>圓形圖</vt:lpstr>
      <vt:lpstr>橫條圖</vt:lpstr>
      <vt:lpstr>區域圖</vt:lpstr>
      <vt:lpstr>XY 散佈圖</vt:lpstr>
      <vt:lpstr>環圈圖</vt:lpstr>
      <vt:lpstr>雷達圖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教育訓練 之 Excel圖表</dc:title>
  <dc:creator>lily chu</dc:creator>
  <cp:lastModifiedBy>lily chu</cp:lastModifiedBy>
  <cp:revision>8</cp:revision>
  <dcterms:created xsi:type="dcterms:W3CDTF">2014-02-21T03:24:27Z</dcterms:created>
  <dcterms:modified xsi:type="dcterms:W3CDTF">2014-04-18T16:08:22Z</dcterms:modified>
</cp:coreProperties>
</file>