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3600450" cy="6858000"/>
  <p:notesSz cx="6858000" cy="9144000"/>
  <p:photoAlbum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22363"/>
            <a:ext cx="3060383" cy="238760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602038"/>
            <a:ext cx="2700338" cy="165576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69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066943"/>
            <a:ext cx="3600450" cy="6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65125"/>
            <a:ext cx="776347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65125"/>
            <a:ext cx="228403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4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09740"/>
            <a:ext cx="3105388" cy="285273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589465"/>
            <a:ext cx="3105388" cy="150018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825625"/>
            <a:ext cx="153019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825625"/>
            <a:ext cx="153019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5127"/>
            <a:ext cx="310538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681163"/>
            <a:ext cx="1523159" cy="823912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505075"/>
            <a:ext cx="1523159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681163"/>
            <a:ext cx="1530660" cy="823912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505075"/>
            <a:ext cx="153066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146936" y="5882277"/>
            <a:ext cx="33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武陵</a:t>
            </a:r>
            <a:r>
              <a:rPr lang="en-US" altLang="zh-TW" spc="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2014</a:t>
            </a:r>
            <a:r>
              <a:rPr lang="zh-TW" altLang="en-US" spc="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春</a:t>
            </a:r>
            <a:r>
              <a:rPr lang="ja-JP" altLang="en-US" spc="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の</a:t>
            </a:r>
            <a:r>
              <a:rPr lang="zh-TW" altLang="en-US" spc="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饗宴</a:t>
            </a:r>
            <a:endParaRPr lang="zh-TW" altLang="en-US" spc="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69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066943"/>
            <a:ext cx="3600450" cy="6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7200"/>
            <a:ext cx="1161239" cy="160020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87427"/>
            <a:ext cx="1822728" cy="487362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7400"/>
            <a:ext cx="1161239" cy="38115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3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7200"/>
            <a:ext cx="1161239" cy="160020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87427"/>
            <a:ext cx="1822728" cy="487362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7400"/>
            <a:ext cx="1161239" cy="381158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65127"/>
            <a:ext cx="31053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825625"/>
            <a:ext cx="3105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356352"/>
            <a:ext cx="810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1EBA-D735-4EC5-B6C8-F61B9F87B0D4}" type="datetimeFigureOut">
              <a:rPr lang="zh-TW" altLang="en-US" smtClean="0"/>
              <a:t>2014/4/26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356352"/>
            <a:ext cx="810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1286-A104-4D90-8C89-01C04C174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9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武陵書卡</a:t>
            </a:r>
            <a:r>
              <a:rPr lang="en-US" altLang="zh-TW" sz="3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春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行銷部</a:t>
            </a:r>
            <a:endParaRPr lang="zh-TW" altLang="en-US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0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K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2" y="357385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2866320" y="462446"/>
            <a:ext cx="442763" cy="1125722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72000" algn="ctr"/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glow rad="127000">
                    <a:srgbClr val="FFFFCC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斜倚窗</a:t>
            </a: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effectLst>
                  <a:glow rad="127000">
                    <a:srgbClr val="FFFFCC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zh-TW" altLang="en-US" sz="1600" b="1" dirty="0">
              <a:solidFill>
                <a:schemeClr val="accent4">
                  <a:lumMod val="50000"/>
                </a:schemeClr>
              </a:solidFill>
              <a:effectLst>
                <a:glow rad="127000">
                  <a:srgbClr val="FFFFCC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0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0" y="356134"/>
            <a:ext cx="3024000" cy="4536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98454" y="4471555"/>
            <a:ext cx="744821" cy="420579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72000" algn="ctr"/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effectLst>
                  <a:glow rad="127000">
                    <a:srgbClr val="FFFFCC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綻放</a:t>
            </a:r>
            <a:endParaRPr lang="zh-TW" altLang="en-US" sz="1600" b="1" dirty="0">
              <a:solidFill>
                <a:schemeClr val="accent4">
                  <a:lumMod val="50000"/>
                </a:schemeClr>
              </a:solidFill>
              <a:effectLst>
                <a:glow rad="127000">
                  <a:srgbClr val="FFFFCC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5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5" y="356131"/>
            <a:ext cx="3024000" cy="4536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862654" y="356132"/>
            <a:ext cx="456051" cy="7026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marL="72000"/>
            <a:r>
              <a:rPr lang="zh-TW" altLang="en-US" sz="1600" b="1" dirty="0" smtClean="0">
                <a:solidFill>
                  <a:srgbClr val="C00000">
                    <a:alpha val="71000"/>
                  </a:srgbClr>
                </a:solidFill>
                <a:effectLst>
                  <a:glow rad="127000">
                    <a:srgbClr val="FFFFCC">
                      <a:alpha val="63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凝眸</a:t>
            </a:r>
            <a:endParaRPr lang="zh-TW" altLang="en-US" sz="1600" b="1" dirty="0">
              <a:solidFill>
                <a:srgbClr val="C00000">
                  <a:alpha val="71000"/>
                </a:srgbClr>
              </a:solidFill>
              <a:effectLst>
                <a:glow rad="127000">
                  <a:srgbClr val="FFFFCC">
                    <a:alpha val="63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11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0" y="346506"/>
            <a:ext cx="3024000" cy="4536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4330" y="4497928"/>
            <a:ext cx="767738" cy="40382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72000"/>
            <a:r>
              <a:rPr lang="zh-TW" altLang="en-US" sz="1600" b="1" dirty="0" smtClean="0">
                <a:solidFill>
                  <a:srgbClr val="C00000">
                    <a:alpha val="71000"/>
                  </a:srgbClr>
                </a:solidFill>
                <a:effectLst>
                  <a:glow rad="127000">
                    <a:srgbClr val="FFFFCC">
                      <a:alpha val="63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獨</a:t>
            </a:r>
            <a:r>
              <a:rPr lang="zh-TW" altLang="en-US" sz="1600" b="1" dirty="0">
                <a:solidFill>
                  <a:srgbClr val="C00000">
                    <a:alpha val="71000"/>
                  </a:srgbClr>
                </a:solidFill>
                <a:effectLst>
                  <a:glow rad="127000">
                    <a:srgbClr val="FFFFCC">
                      <a:alpha val="63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舞</a:t>
            </a:r>
            <a:endParaRPr lang="zh-TW" altLang="en-US" sz="1600" b="1" dirty="0">
              <a:solidFill>
                <a:srgbClr val="C00000">
                  <a:alpha val="71000"/>
                </a:srgbClr>
              </a:solidFill>
              <a:effectLst>
                <a:glow rad="127000">
                  <a:srgbClr val="FFFFCC">
                    <a:alpha val="63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7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0" y="365757"/>
            <a:ext cx="3024000" cy="4536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4330" y="4497928"/>
            <a:ext cx="767738" cy="40382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72000"/>
            <a:r>
              <a:rPr lang="zh-TW" altLang="en-US" sz="1600" b="1" dirty="0" smtClean="0">
                <a:solidFill>
                  <a:srgbClr val="C00000">
                    <a:alpha val="71000"/>
                  </a:srgbClr>
                </a:solidFill>
                <a:effectLst>
                  <a:glow rad="127000">
                    <a:srgbClr val="FFFFCC">
                      <a:alpha val="63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爭</a:t>
            </a:r>
            <a:r>
              <a:rPr lang="zh-TW" altLang="en-US" sz="1600" b="1" dirty="0">
                <a:solidFill>
                  <a:srgbClr val="C00000">
                    <a:alpha val="71000"/>
                  </a:srgbClr>
                </a:solidFill>
                <a:effectLst>
                  <a:glow rad="127000">
                    <a:srgbClr val="FFFFCC">
                      <a:alpha val="63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艷</a:t>
            </a:r>
            <a:endParaRPr lang="zh-TW" altLang="en-US" sz="1600" b="1" dirty="0">
              <a:solidFill>
                <a:srgbClr val="C00000">
                  <a:alpha val="71000"/>
                </a:srgbClr>
              </a:solidFill>
              <a:effectLst>
                <a:glow rad="127000">
                  <a:srgbClr val="FFFFCC">
                    <a:alpha val="63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0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8" y="318067"/>
            <a:ext cx="3024000" cy="453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2786198" y="404694"/>
            <a:ext cx="548640" cy="3079652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感恩  知足  生活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 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5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B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6" y="317635"/>
            <a:ext cx="3024000" cy="45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圓角矩形 3"/>
          <p:cNvSpPr/>
          <p:nvPr/>
        </p:nvSpPr>
        <p:spPr>
          <a:xfrm>
            <a:off x="2858703" y="404694"/>
            <a:ext cx="476135" cy="2136375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72000"/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把握當下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  就是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用心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24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0" y="385014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285080" y="1302348"/>
            <a:ext cx="479254" cy="361866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marL="72000"/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不斷發揮生命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  才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是活著的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人生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4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6" y="385014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1068404" y="3754286"/>
            <a:ext cx="2250303" cy="750338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不放棄</a:t>
            </a:r>
            <a:endParaRPr lang="en-US" altLang="zh-TW" sz="16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抵</a:t>
            </a:r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達終點的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一天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6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2" y="375383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304332" y="3534971"/>
            <a:ext cx="600443" cy="1296911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</a:t>
            </a:r>
            <a:endParaRPr lang="en-US" altLang="zh-TW" sz="16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0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6" y="433132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1806706" y="2412374"/>
            <a:ext cx="1650417" cy="577515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72000" algn="ctr"/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effectLst>
                  <a:glow rad="127000">
                    <a:srgbClr val="FFFFCC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圓滿豐足</a:t>
            </a:r>
            <a:endParaRPr lang="zh-TW" altLang="en-US" sz="1600" b="1" dirty="0">
              <a:solidFill>
                <a:schemeClr val="accent4">
                  <a:lumMod val="50000"/>
                </a:schemeClr>
              </a:solidFill>
              <a:effectLst>
                <a:glow rad="127000">
                  <a:srgbClr val="FFFFCC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5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0" y="346511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1874916" y="462446"/>
            <a:ext cx="1434165" cy="66371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多一點寬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</a:t>
            </a:r>
            <a:endParaRPr lang="en-US" altLang="zh-TW" sz="16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少一點抱怨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6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J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336881"/>
            <a:ext cx="3024001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圓角矩形 2"/>
          <p:cNvSpPr/>
          <p:nvPr/>
        </p:nvSpPr>
        <p:spPr>
          <a:xfrm>
            <a:off x="1366787" y="491322"/>
            <a:ext cx="1942294" cy="66371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幸福</a:t>
            </a:r>
            <a:endParaRPr lang="en-US" altLang="zh-TW" sz="1600" b="1" dirty="0" smtClean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是不與他人比</a:t>
            </a:r>
            <a:r>
              <a:rPr lang="zh-TW" altLang="en-US" sz="1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endParaRPr lang="zh-TW" altLang="en-US" sz="16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4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60</Words>
  <Application>Microsoft Office PowerPoint</Application>
  <PresentationFormat>自訂</PresentationFormat>
  <Paragraphs>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武陵書卡  2014春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相簿</dc:title>
  <dc:creator>lily chu</dc:creator>
  <cp:lastModifiedBy>lily chu</cp:lastModifiedBy>
  <cp:revision>15</cp:revision>
  <dcterms:created xsi:type="dcterms:W3CDTF">2014-02-28T16:44:34Z</dcterms:created>
  <dcterms:modified xsi:type="dcterms:W3CDTF">2014-04-26T12:54:23Z</dcterms:modified>
</cp:coreProperties>
</file>