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6" r:id="rId3"/>
  </p:sldMasterIdLst>
  <p:sldIdLst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 b="1" spc="3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5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-34636" y="-50213"/>
            <a:ext cx="12143511" cy="6874666"/>
            <a:chOff x="-34636" y="-50213"/>
            <a:chExt cx="12143511" cy="6874666"/>
          </a:xfrm>
        </p:grpSpPr>
        <p:grpSp>
          <p:nvGrpSpPr>
            <p:cNvPr id="10" name="群組 9"/>
            <p:cNvGrpSpPr/>
            <p:nvPr userDrawn="1"/>
          </p:nvGrpSpPr>
          <p:grpSpPr>
            <a:xfrm>
              <a:off x="0" y="0"/>
              <a:ext cx="12108875" cy="6824453"/>
              <a:chOff x="0" y="0"/>
              <a:chExt cx="12108875" cy="6824453"/>
            </a:xfrm>
          </p:grpSpPr>
          <p:pic>
            <p:nvPicPr>
              <p:cNvPr id="8" name="圖片 7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336255" cy="3025833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8772620" y="3798620"/>
                <a:ext cx="3336255" cy="3025833"/>
              </a:xfrm>
              <a:prstGeom prst="rect">
                <a:avLst/>
              </a:prstGeom>
            </p:spPr>
          </p:pic>
        </p:grpSp>
        <p:grpSp>
          <p:nvGrpSpPr>
            <p:cNvPr id="11" name="群組 10"/>
            <p:cNvGrpSpPr/>
            <p:nvPr userDrawn="1"/>
          </p:nvGrpSpPr>
          <p:grpSpPr>
            <a:xfrm flipV="1">
              <a:off x="-34636" y="-50213"/>
              <a:ext cx="12108875" cy="6824453"/>
              <a:chOff x="0" y="0"/>
              <a:chExt cx="12108875" cy="6824453"/>
            </a:xfrm>
          </p:grpSpPr>
          <p:pic>
            <p:nvPicPr>
              <p:cNvPr id="12" name="圖片 11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336255" cy="3025833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8772620" y="3798620"/>
                <a:ext cx="3336255" cy="30258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83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8475"/>
            <a:ext cx="1319213" cy="1279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872787" y="0"/>
            <a:ext cx="1319213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BB1-E537-4246-8930-3C780D9C2EC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2014/4/28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330-9F16-47A0-AC09-2143C48668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8475"/>
            <a:ext cx="1319213" cy="1279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872787" y="0"/>
            <a:ext cx="1319213" cy="12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成語測驗</a:t>
            </a:r>
            <a:r>
              <a:rPr lang="en-US" altLang="zh-TW" smtClean="0"/>
              <a:t>(</a:t>
            </a:r>
            <a:r>
              <a:rPr lang="zh-TW" altLang="en-US" smtClean="0"/>
              <a:t>一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34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確"/>
          <p:cNvSpPr/>
          <p:nvPr/>
        </p:nvSpPr>
        <p:spPr>
          <a:xfrm>
            <a:off x="2438401" y="2417765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</a:p>
        </p:txBody>
      </p:sp>
      <p:sp>
        <p:nvSpPr>
          <p:cNvPr id="7" name="再接再勵"/>
          <p:cNvSpPr/>
          <p:nvPr/>
        </p:nvSpPr>
        <p:spPr>
          <a:xfrm>
            <a:off x="8101915" y="2405407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再接再勵</a:t>
            </a:r>
          </a:p>
        </p:txBody>
      </p:sp>
      <p:sp>
        <p:nvSpPr>
          <p:cNvPr id="8" name="不足為奇"/>
          <p:cNvSpPr/>
          <p:nvPr/>
        </p:nvSpPr>
        <p:spPr>
          <a:xfrm>
            <a:off x="4726825" y="2348058"/>
            <a:ext cx="2451600" cy="1224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不足為奇</a:t>
            </a:r>
          </a:p>
        </p:txBody>
      </p:sp>
      <p:sp>
        <p:nvSpPr>
          <p:cNvPr id="10" name="草木皆兵"/>
          <p:cNvSpPr/>
          <p:nvPr/>
        </p:nvSpPr>
        <p:spPr>
          <a:xfrm>
            <a:off x="4726825" y="4428414"/>
            <a:ext cx="2451600" cy="1224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草木皆兵</a:t>
            </a:r>
          </a:p>
        </p:txBody>
      </p:sp>
      <p:sp>
        <p:nvSpPr>
          <p:cNvPr id="4" name="心形 3">
            <a:hlinkClick r:id="rId2" action="ppaction://hlinksldjump"/>
          </p:cNvPr>
          <p:cNvSpPr/>
          <p:nvPr/>
        </p:nvSpPr>
        <p:spPr>
          <a:xfrm>
            <a:off x="8521149" y="5300871"/>
            <a:ext cx="1762539" cy="1351721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重新答題</a:t>
            </a:r>
          </a:p>
        </p:txBody>
      </p:sp>
      <p:sp>
        <p:nvSpPr>
          <p:cNvPr id="11" name="心形 10">
            <a:hlinkClick r:id="rId3" action="ppaction://hlinksldjump"/>
          </p:cNvPr>
          <p:cNvSpPr/>
          <p:nvPr/>
        </p:nvSpPr>
        <p:spPr>
          <a:xfrm>
            <a:off x="1895062" y="5300870"/>
            <a:ext cx="1762539" cy="1351721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下一題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895062" y="674730"/>
            <a:ext cx="8392041" cy="1200329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意思最相近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的成語或語詞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杯弓蛇影</a:t>
            </a:r>
          </a:p>
        </p:txBody>
      </p:sp>
    </p:spTree>
    <p:extLst>
      <p:ext uri="{BB962C8B-B14F-4D97-AF65-F5344CB8AC3E}">
        <p14:creationId xmlns:p14="http://schemas.microsoft.com/office/powerpoint/2010/main" val="28738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成語測驗</a:t>
            </a:r>
            <a:r>
              <a:rPr lang="en-US" altLang="zh-TW" smtClean="0"/>
              <a:t>(</a:t>
            </a:r>
            <a:r>
              <a:rPr lang="zh-TW" altLang="en-US" smtClean="0"/>
              <a:t>二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確"/>
          <p:cNvSpPr/>
          <p:nvPr/>
        </p:nvSpPr>
        <p:spPr>
          <a:xfrm>
            <a:off x="2438401" y="2417765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</a:p>
        </p:txBody>
      </p:sp>
      <p:sp>
        <p:nvSpPr>
          <p:cNvPr id="7" name="再接再勵"/>
          <p:cNvSpPr/>
          <p:nvPr/>
        </p:nvSpPr>
        <p:spPr>
          <a:xfrm>
            <a:off x="8101915" y="2405407"/>
            <a:ext cx="1940011" cy="1421027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再接再勵</a:t>
            </a:r>
          </a:p>
        </p:txBody>
      </p:sp>
      <p:sp>
        <p:nvSpPr>
          <p:cNvPr id="8" name="不足為奇"/>
          <p:cNvSpPr/>
          <p:nvPr/>
        </p:nvSpPr>
        <p:spPr>
          <a:xfrm>
            <a:off x="4726825" y="2348058"/>
            <a:ext cx="2451600" cy="1224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故弄玄虛</a:t>
            </a:r>
          </a:p>
        </p:txBody>
      </p:sp>
      <p:sp>
        <p:nvSpPr>
          <p:cNvPr id="9" name="題目"/>
          <p:cNvSpPr/>
          <p:nvPr/>
        </p:nvSpPr>
        <p:spPr>
          <a:xfrm>
            <a:off x="2019479" y="377580"/>
            <a:ext cx="8392041" cy="132343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請選出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意思最相近</a:t>
            </a:r>
            <a:r>
              <a:rPr lang="en-US" altLang="zh-TW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r>
              <a:rPr lang="zh-TW" altLang="en-US" sz="40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的成語或語詞</a:t>
            </a:r>
            <a:endParaRPr lang="en-US" altLang="zh-TW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畫蛇添足</a:t>
            </a:r>
          </a:p>
        </p:txBody>
      </p:sp>
      <p:sp>
        <p:nvSpPr>
          <p:cNvPr id="10" name="草木皆兵"/>
          <p:cNvSpPr/>
          <p:nvPr/>
        </p:nvSpPr>
        <p:spPr>
          <a:xfrm>
            <a:off x="4726825" y="4428414"/>
            <a:ext cx="2451600" cy="1224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巧弄成拙</a:t>
            </a:r>
          </a:p>
        </p:txBody>
      </p:sp>
      <p:sp>
        <p:nvSpPr>
          <p:cNvPr id="4" name="重新答題">
            <a:hlinkClick r:id="rId2" action="ppaction://hlinksldjump"/>
          </p:cNvPr>
          <p:cNvSpPr/>
          <p:nvPr/>
        </p:nvSpPr>
        <p:spPr>
          <a:xfrm>
            <a:off x="8521149" y="5300871"/>
            <a:ext cx="1762539" cy="1351721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重新答題</a:t>
            </a:r>
          </a:p>
        </p:txBody>
      </p:sp>
      <p:sp>
        <p:nvSpPr>
          <p:cNvPr id="11" name="回測驗一">
            <a:hlinkClick r:id="rId3" action="ppaction://hlinksldjump"/>
          </p:cNvPr>
          <p:cNvSpPr/>
          <p:nvPr/>
        </p:nvSpPr>
        <p:spPr>
          <a:xfrm>
            <a:off x="1621562" y="5300870"/>
            <a:ext cx="1762539" cy="1351721"/>
          </a:xfrm>
          <a:prstGeom prst="hear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回測驗</a:t>
            </a: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7140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55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1_Office 佈景主題</vt:lpstr>
      <vt:lpstr>2_Office 佈景主題</vt:lpstr>
      <vt:lpstr>4_Office 佈景主題</vt:lpstr>
      <vt:lpstr>成語測驗(一)</vt:lpstr>
      <vt:lpstr>請選出〔意思最相近〕的成語或語詞 杯弓蛇影</vt:lpstr>
      <vt:lpstr>成語測驗(二)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成語測驗(一)</dc:title>
  <dc:creator>lily chu</dc:creator>
  <cp:lastModifiedBy>lily chu</cp:lastModifiedBy>
  <cp:revision>11</cp:revision>
  <dcterms:created xsi:type="dcterms:W3CDTF">2014-02-27T05:45:59Z</dcterms:created>
  <dcterms:modified xsi:type="dcterms:W3CDTF">2014-04-28T01:33:00Z</dcterms:modified>
</cp:coreProperties>
</file>