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3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5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20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69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3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4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0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成語</a:t>
            </a:r>
            <a:r>
              <a:rPr lang="zh-TW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測驗</a:t>
            </a:r>
            <a:r>
              <a:rPr lang="en-US" altLang="zh-TW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4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確"/>
          <p:cNvSpPr/>
          <p:nvPr/>
        </p:nvSpPr>
        <p:spPr>
          <a:xfrm>
            <a:off x="2438401" y="2417765"/>
            <a:ext cx="1940011" cy="1421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正確</a:t>
            </a:r>
          </a:p>
        </p:txBody>
      </p:sp>
      <p:sp>
        <p:nvSpPr>
          <p:cNvPr id="7" name="再接再勵"/>
          <p:cNvSpPr/>
          <p:nvPr/>
        </p:nvSpPr>
        <p:spPr>
          <a:xfrm>
            <a:off x="8101915" y="2405407"/>
            <a:ext cx="1940011" cy="1421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再接再勵</a:t>
            </a:r>
          </a:p>
        </p:txBody>
      </p:sp>
      <p:sp>
        <p:nvSpPr>
          <p:cNvPr id="8" name="不足為奇"/>
          <p:cNvSpPr/>
          <p:nvPr/>
        </p:nvSpPr>
        <p:spPr>
          <a:xfrm>
            <a:off x="4726825" y="2348058"/>
            <a:ext cx="2451600" cy="1224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不足為奇</a:t>
            </a:r>
          </a:p>
        </p:txBody>
      </p:sp>
      <p:sp>
        <p:nvSpPr>
          <p:cNvPr id="10" name="草木皆兵"/>
          <p:cNvSpPr/>
          <p:nvPr/>
        </p:nvSpPr>
        <p:spPr>
          <a:xfrm>
            <a:off x="4726825" y="4428414"/>
            <a:ext cx="2451600" cy="1224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草木皆兵</a:t>
            </a:r>
          </a:p>
        </p:txBody>
      </p:sp>
      <p:sp>
        <p:nvSpPr>
          <p:cNvPr id="4" name="心形 3"/>
          <p:cNvSpPr/>
          <p:nvPr/>
        </p:nvSpPr>
        <p:spPr>
          <a:xfrm>
            <a:off x="8521149" y="5300871"/>
            <a:ext cx="1762539" cy="135172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重新答題</a:t>
            </a:r>
          </a:p>
        </p:txBody>
      </p:sp>
      <p:sp>
        <p:nvSpPr>
          <p:cNvPr id="11" name="心形 10"/>
          <p:cNvSpPr/>
          <p:nvPr/>
        </p:nvSpPr>
        <p:spPr>
          <a:xfrm>
            <a:off x="1895062" y="5300870"/>
            <a:ext cx="1762539" cy="135172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下一題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895062" y="674730"/>
            <a:ext cx="8392041" cy="1200329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請選出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〔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意思最相近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〕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的成語或語詞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杯弓蛇影</a:t>
            </a:r>
          </a:p>
        </p:txBody>
      </p:sp>
    </p:spTree>
    <p:extLst>
      <p:ext uri="{BB962C8B-B14F-4D97-AF65-F5344CB8AC3E}">
        <p14:creationId xmlns:p14="http://schemas.microsoft.com/office/powerpoint/2010/main" val="287389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成語</a:t>
            </a:r>
            <a:r>
              <a:rPr lang="zh-TW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測驗</a:t>
            </a:r>
            <a:r>
              <a:rPr lang="en-US" altLang="zh-TW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70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確"/>
          <p:cNvSpPr/>
          <p:nvPr/>
        </p:nvSpPr>
        <p:spPr>
          <a:xfrm>
            <a:off x="2438401" y="2417765"/>
            <a:ext cx="1940011" cy="1421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正確</a:t>
            </a:r>
          </a:p>
        </p:txBody>
      </p:sp>
      <p:sp>
        <p:nvSpPr>
          <p:cNvPr id="7" name="再接再勵"/>
          <p:cNvSpPr/>
          <p:nvPr/>
        </p:nvSpPr>
        <p:spPr>
          <a:xfrm>
            <a:off x="8101915" y="2405407"/>
            <a:ext cx="1940011" cy="1421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再接再勵</a:t>
            </a:r>
          </a:p>
        </p:txBody>
      </p:sp>
      <p:sp>
        <p:nvSpPr>
          <p:cNvPr id="8" name="不足為奇"/>
          <p:cNvSpPr/>
          <p:nvPr/>
        </p:nvSpPr>
        <p:spPr>
          <a:xfrm>
            <a:off x="4726825" y="2348058"/>
            <a:ext cx="2451600" cy="1224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故弄玄虛</a:t>
            </a:r>
          </a:p>
        </p:txBody>
      </p:sp>
      <p:sp>
        <p:nvSpPr>
          <p:cNvPr id="9" name="題目"/>
          <p:cNvSpPr/>
          <p:nvPr/>
        </p:nvSpPr>
        <p:spPr>
          <a:xfrm>
            <a:off x="2019479" y="377580"/>
            <a:ext cx="8392041" cy="13234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請選出</a:t>
            </a:r>
            <a:r>
              <a:rPr lang="en-US" altLang="zh-TW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〔</a:t>
            </a: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意思最相近</a:t>
            </a:r>
            <a:r>
              <a:rPr lang="en-US" altLang="zh-TW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〕</a:t>
            </a: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的成語或語詞</a:t>
            </a:r>
            <a:endParaRPr lang="en-US" altLang="zh-TW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畫蛇添足</a:t>
            </a:r>
          </a:p>
        </p:txBody>
      </p:sp>
      <p:sp>
        <p:nvSpPr>
          <p:cNvPr id="10" name="草木皆兵"/>
          <p:cNvSpPr/>
          <p:nvPr/>
        </p:nvSpPr>
        <p:spPr>
          <a:xfrm>
            <a:off x="4726825" y="4428414"/>
            <a:ext cx="2451600" cy="1224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巧弄成拙</a:t>
            </a:r>
          </a:p>
        </p:txBody>
      </p:sp>
      <p:sp>
        <p:nvSpPr>
          <p:cNvPr id="4" name="重新答題"/>
          <p:cNvSpPr/>
          <p:nvPr/>
        </p:nvSpPr>
        <p:spPr>
          <a:xfrm>
            <a:off x="8521149" y="5300871"/>
            <a:ext cx="1762539" cy="135172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重新答題</a:t>
            </a:r>
          </a:p>
        </p:txBody>
      </p:sp>
      <p:sp>
        <p:nvSpPr>
          <p:cNvPr id="11" name="回測驗一"/>
          <p:cNvSpPr/>
          <p:nvPr/>
        </p:nvSpPr>
        <p:spPr>
          <a:xfrm>
            <a:off x="1138209" y="5300870"/>
            <a:ext cx="1762539" cy="135172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回測驗</a:t>
            </a:r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</a:p>
        </p:txBody>
      </p:sp>
    </p:spTree>
    <p:extLst>
      <p:ext uri="{BB962C8B-B14F-4D97-AF65-F5344CB8AC3E}">
        <p14:creationId xmlns:p14="http://schemas.microsoft.com/office/powerpoint/2010/main" val="271409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55</Words>
  <Application>Microsoft Office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1_Office 佈景主題</vt:lpstr>
      <vt:lpstr>2_Office 佈景主題</vt:lpstr>
      <vt:lpstr>3_Office 佈景主題</vt:lpstr>
      <vt:lpstr>4_Office 佈景主題</vt:lpstr>
      <vt:lpstr>成語測驗(一)</vt:lpstr>
      <vt:lpstr>請選出〔意思最相近〕的成語或語詞 杯弓蛇影</vt:lpstr>
      <vt:lpstr>成語測驗(二)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成語測驗(一)</dc:title>
  <dc:creator>lily chu</dc:creator>
  <cp:lastModifiedBy>lily chu</cp:lastModifiedBy>
  <cp:revision>11</cp:revision>
  <dcterms:created xsi:type="dcterms:W3CDTF">2014-02-27T05:45:59Z</dcterms:created>
  <dcterms:modified xsi:type="dcterms:W3CDTF">2014-02-28T05:11:34Z</dcterms:modified>
</cp:coreProperties>
</file>