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handoutMasterIdLst>
    <p:handoutMasterId r:id="rId7"/>
  </p:handout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12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11955-F8C1-4358-9B70-A102ABABB3D8}" type="datetimeFigureOut">
              <a:rPr lang="zh-TW" altLang="en-US" smtClean="0"/>
              <a:t>2014/4/28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5816B-B8D6-4FEE-AE66-DECDC8469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4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 b="1" spc="300"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-34636" y="-50213"/>
            <a:ext cx="12143511" cy="6874666"/>
            <a:chOff x="-34636" y="-50213"/>
            <a:chExt cx="12143511" cy="6874666"/>
          </a:xfrm>
        </p:grpSpPr>
        <p:grpSp>
          <p:nvGrpSpPr>
            <p:cNvPr id="8" name="群組 7"/>
            <p:cNvGrpSpPr/>
            <p:nvPr userDrawn="1"/>
          </p:nvGrpSpPr>
          <p:grpSpPr>
            <a:xfrm>
              <a:off x="0" y="0"/>
              <a:ext cx="12108875" cy="6824453"/>
              <a:chOff x="0" y="0"/>
              <a:chExt cx="12108875" cy="6824453"/>
            </a:xfrm>
          </p:grpSpPr>
          <p:pic>
            <p:nvPicPr>
              <p:cNvPr id="12" name="圖片 1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336255" cy="3025833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8772620" y="3798620"/>
                <a:ext cx="3336255" cy="3025833"/>
              </a:xfrm>
              <a:prstGeom prst="rect">
                <a:avLst/>
              </a:prstGeom>
            </p:spPr>
          </p:pic>
        </p:grpSp>
        <p:grpSp>
          <p:nvGrpSpPr>
            <p:cNvPr id="9" name="群組 8"/>
            <p:cNvGrpSpPr/>
            <p:nvPr userDrawn="1"/>
          </p:nvGrpSpPr>
          <p:grpSpPr>
            <a:xfrm flipV="1">
              <a:off x="-34636" y="-50213"/>
              <a:ext cx="12108875" cy="6824453"/>
              <a:chOff x="0" y="0"/>
              <a:chExt cx="12108875" cy="6824453"/>
            </a:xfrm>
          </p:grpSpPr>
          <p:pic>
            <p:nvPicPr>
              <p:cNvPr id="10" name="圖片 9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336255" cy="3025833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8772620" y="3798620"/>
                <a:ext cx="3336255" cy="30258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80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8475"/>
            <a:ext cx="1319213" cy="127952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872787" y="0"/>
            <a:ext cx="1319213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8475"/>
            <a:ext cx="1319213" cy="1279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872787" y="0"/>
            <a:ext cx="1319213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成語測驗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34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再接再勵"/>
          <p:cNvSpPr/>
          <p:nvPr/>
        </p:nvSpPr>
        <p:spPr>
          <a:xfrm>
            <a:off x="2438401" y="2417765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</a:p>
        </p:txBody>
      </p:sp>
      <p:sp>
        <p:nvSpPr>
          <p:cNvPr id="7" name="正確"/>
          <p:cNvSpPr/>
          <p:nvPr/>
        </p:nvSpPr>
        <p:spPr>
          <a:xfrm>
            <a:off x="8101915" y="2405407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再接再勵</a:t>
            </a:r>
          </a:p>
        </p:txBody>
      </p:sp>
      <p:sp>
        <p:nvSpPr>
          <p:cNvPr id="8" name="不足為奇"/>
          <p:cNvSpPr/>
          <p:nvPr/>
        </p:nvSpPr>
        <p:spPr>
          <a:xfrm>
            <a:off x="4726825" y="2348058"/>
            <a:ext cx="2451600" cy="1224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不足為奇</a:t>
            </a:r>
          </a:p>
        </p:txBody>
      </p:sp>
      <p:sp>
        <p:nvSpPr>
          <p:cNvPr id="10" name="草木皆兵"/>
          <p:cNvSpPr/>
          <p:nvPr/>
        </p:nvSpPr>
        <p:spPr>
          <a:xfrm>
            <a:off x="4726825" y="4428414"/>
            <a:ext cx="2451600" cy="1224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草木皆兵</a:t>
            </a:r>
          </a:p>
        </p:txBody>
      </p:sp>
      <p:sp>
        <p:nvSpPr>
          <p:cNvPr id="4" name="心形 3">
            <a:hlinkClick r:id="rId2" action="ppaction://hlinksldjump"/>
          </p:cNvPr>
          <p:cNvSpPr/>
          <p:nvPr/>
        </p:nvSpPr>
        <p:spPr>
          <a:xfrm>
            <a:off x="8521149" y="5300871"/>
            <a:ext cx="1762539" cy="1351721"/>
          </a:xfrm>
          <a:prstGeom prst="hear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重新答題</a:t>
            </a:r>
          </a:p>
        </p:txBody>
      </p:sp>
      <p:sp>
        <p:nvSpPr>
          <p:cNvPr id="11" name="心形 10">
            <a:hlinkClick r:id="rId3" action="ppaction://hlinksldjump"/>
          </p:cNvPr>
          <p:cNvSpPr/>
          <p:nvPr/>
        </p:nvSpPr>
        <p:spPr>
          <a:xfrm>
            <a:off x="1895062" y="5300870"/>
            <a:ext cx="1762539" cy="1351721"/>
          </a:xfrm>
          <a:prstGeom prst="hear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下一題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1899980" y="427742"/>
            <a:ext cx="8392041" cy="1200329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請選出</a:t>
            </a:r>
            <a:r>
              <a:rPr lang="en-US" altLang="zh-TW" sz="400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〔</a:t>
            </a:r>
            <a:r>
              <a:rPr lang="zh-TW" altLang="en-US" sz="400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意思最相近</a:t>
            </a:r>
            <a:r>
              <a:rPr lang="en-US" altLang="zh-TW" sz="400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〕</a:t>
            </a:r>
            <a:r>
              <a:rPr lang="zh-TW" altLang="en-US" sz="400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的成語或語詞</a:t>
            </a:r>
            <a:r>
              <a:rPr lang="en-US" altLang="zh-TW" sz="400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/>
            </a:r>
            <a:br>
              <a:rPr lang="en-US" altLang="zh-TW" sz="400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</a:br>
            <a:r>
              <a:rPr lang="zh-TW" altLang="en-US" sz="400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杯弓蛇影</a:t>
            </a:r>
            <a:endParaRPr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8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成語測驗</a:t>
            </a:r>
            <a:r>
              <a:rPr lang="en-US" altLang="zh-TW" smtClean="0"/>
              <a:t>(</a:t>
            </a:r>
            <a:r>
              <a:rPr lang="zh-TW" altLang="en-US" smtClean="0"/>
              <a:t>二</a:t>
            </a:r>
            <a:r>
              <a:rPr lang="en-US" altLang="zh-TW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再接再勵"/>
          <p:cNvSpPr/>
          <p:nvPr/>
        </p:nvSpPr>
        <p:spPr>
          <a:xfrm>
            <a:off x="2438401" y="2417765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</a:p>
        </p:txBody>
      </p:sp>
      <p:sp>
        <p:nvSpPr>
          <p:cNvPr id="7" name="正確"/>
          <p:cNvSpPr/>
          <p:nvPr/>
        </p:nvSpPr>
        <p:spPr>
          <a:xfrm>
            <a:off x="8101915" y="2405407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再接再勵</a:t>
            </a:r>
          </a:p>
        </p:txBody>
      </p:sp>
      <p:sp>
        <p:nvSpPr>
          <p:cNvPr id="8" name="不足為奇"/>
          <p:cNvSpPr/>
          <p:nvPr/>
        </p:nvSpPr>
        <p:spPr>
          <a:xfrm>
            <a:off x="4726825" y="2348058"/>
            <a:ext cx="2451600" cy="1224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故弄玄虛</a:t>
            </a:r>
          </a:p>
        </p:txBody>
      </p:sp>
      <p:sp>
        <p:nvSpPr>
          <p:cNvPr id="9" name="矩形 8"/>
          <p:cNvSpPr/>
          <p:nvPr/>
        </p:nvSpPr>
        <p:spPr>
          <a:xfrm>
            <a:off x="2019479" y="377580"/>
            <a:ext cx="8392041" cy="132343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請選出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意思最相近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的成語或語詞</a:t>
            </a:r>
            <a:endParaRPr lang="en-US" altLang="zh-TW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畫蛇添足</a:t>
            </a:r>
          </a:p>
        </p:txBody>
      </p:sp>
      <p:sp>
        <p:nvSpPr>
          <p:cNvPr id="10" name="草木皆兵"/>
          <p:cNvSpPr/>
          <p:nvPr/>
        </p:nvSpPr>
        <p:spPr>
          <a:xfrm>
            <a:off x="4726825" y="4428414"/>
            <a:ext cx="2451600" cy="1224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巧弄成拙</a:t>
            </a:r>
          </a:p>
        </p:txBody>
      </p:sp>
      <p:sp>
        <p:nvSpPr>
          <p:cNvPr id="4" name="心形 3">
            <a:hlinkClick r:id="rId2" action="ppaction://hlinksldjump"/>
          </p:cNvPr>
          <p:cNvSpPr/>
          <p:nvPr/>
        </p:nvSpPr>
        <p:spPr>
          <a:xfrm>
            <a:off x="8521149" y="5300871"/>
            <a:ext cx="1762539" cy="1351721"/>
          </a:xfrm>
          <a:prstGeom prst="hear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重新答題</a:t>
            </a:r>
          </a:p>
        </p:txBody>
      </p:sp>
      <p:sp>
        <p:nvSpPr>
          <p:cNvPr id="11" name="心形 10">
            <a:hlinkClick r:id="rId3" action="ppaction://hlinksldjump"/>
          </p:cNvPr>
          <p:cNvSpPr/>
          <p:nvPr/>
        </p:nvSpPr>
        <p:spPr>
          <a:xfrm>
            <a:off x="1138209" y="5300870"/>
            <a:ext cx="1762539" cy="1351721"/>
          </a:xfrm>
          <a:prstGeom prst="hear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回測驗</a:t>
            </a:r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7140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55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1_Office 佈景主題</vt:lpstr>
      <vt:lpstr>2_Office 佈景主題</vt:lpstr>
      <vt:lpstr>成語測驗(一)</vt:lpstr>
      <vt:lpstr>請選出〔意思最相近〕的成語或語詞 杯弓蛇影</vt:lpstr>
      <vt:lpstr>成語測驗(二)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成語測驗(一)</dc:title>
  <dc:creator>lily chu</dc:creator>
  <cp:lastModifiedBy>lily chu</cp:lastModifiedBy>
  <cp:revision>5</cp:revision>
  <dcterms:created xsi:type="dcterms:W3CDTF">2014-02-27T05:45:59Z</dcterms:created>
  <dcterms:modified xsi:type="dcterms:W3CDTF">2014-04-28T01:32:13Z</dcterms:modified>
</cp:coreProperties>
</file>