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7" r:id="rId2"/>
    <p:sldId id="268" r:id="rId3"/>
    <p:sldId id="271" r:id="rId4"/>
    <p:sldId id="272" r:id="rId5"/>
    <p:sldId id="267" r:id="rId6"/>
    <p:sldId id="266" r:id="rId7"/>
    <p:sldId id="269" r:id="rId8"/>
    <p:sldId id="265" r:id="rId9"/>
    <p:sldId id="264" r:id="rId10"/>
    <p:sldId id="263" r:id="rId11"/>
    <p:sldId id="262" r:id="rId12"/>
    <p:sldId id="270" r:id="rId13"/>
    <p:sldId id="261" r:id="rId14"/>
    <p:sldId id="260" r:id="rId15"/>
    <p:sldId id="259" r:id="rId16"/>
    <p:sldId id="25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5856" autoAdjust="0"/>
  </p:normalViewPr>
  <p:slideViewPr>
    <p:cSldViewPr snapToGrid="0">
      <p:cViewPr>
        <p:scale>
          <a:sx n="60" d="100"/>
          <a:sy n="60" d="100"/>
        </p:scale>
        <p:origin x="1218" y="786"/>
      </p:cViewPr>
      <p:guideLst/>
    </p:cSldViewPr>
  </p:slideViewPr>
  <p:outlineViewPr>
    <p:cViewPr>
      <p:scale>
        <a:sx n="33" d="100"/>
        <a:sy n="33" d="100"/>
      </p:scale>
      <p:origin x="0" y="-85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0106AFC2-3C84-401C-A59E-3D029A21CF81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67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pPr/>
              <a:t>2014/2/19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762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pPr/>
              <a:t>2014/2/19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755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pPr/>
              <a:t>2014/2/19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1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pPr/>
              <a:t>2014/2/19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060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pPr/>
              <a:t>2014/2/19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6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pPr/>
              <a:t>2014/2/19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0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656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71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BF96-A5A5-48AA-860E-1E1434DD6948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630-1F4D-47B7-AED6-DA309D149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47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54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92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86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1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27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0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AFC2-3C84-401C-A59E-3D029A21CF81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46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</a:defRPr>
            </a:lvl1pPr>
          </a:lstStyle>
          <a:p>
            <a:fld id="{0106AFC2-3C84-401C-A59E-3D029A21CF81}" type="datetimeFigureOut">
              <a:rPr lang="zh-TW" altLang="en-US" smtClean="0"/>
              <a:pPr/>
              <a:t>2014/2/19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</a:defRPr>
            </a:lvl1pPr>
          </a:lstStyle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878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微軟正黑體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微軟正黑體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微軟正黑體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微軟正黑體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員工教育訓練─趨勢線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管理部</a:t>
            </a:r>
          </a:p>
        </p:txBody>
      </p:sp>
    </p:spTree>
    <p:extLst>
      <p:ext uri="{BB962C8B-B14F-4D97-AF65-F5344CB8AC3E}">
        <p14:creationId xmlns:p14="http://schemas.microsoft.com/office/powerpoint/2010/main" val="18012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對數趨勢線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如果資料的增減速率一開始非常快，後來又趨於平緩，這種資料最適合使用針對曲線擬合的對數趨勢線。對數趨勢線可以使用正值和負值。</a:t>
            </a:r>
          </a:p>
          <a:p>
            <a:r>
              <a:rPr lang="zh-TW" altLang="en-US" dirty="0" smtClean="0"/>
              <a:t>下面範例使用對數趨勢線說明固定區域內動物數量增長的預測情況，當動物生活地區相對減少時，動物數量將趨於平穩。要注意的是，此時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平方值是</a:t>
            </a:r>
            <a:r>
              <a:rPr lang="en-US" altLang="zh-TW" dirty="0" smtClean="0"/>
              <a:t>0.933</a:t>
            </a:r>
            <a:r>
              <a:rPr lang="zh-TW" altLang="en-US" dirty="0" smtClean="0"/>
              <a:t>，表示趨勢線與資料極為符合。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87" y="2809081"/>
            <a:ext cx="3676650" cy="2314575"/>
          </a:xfrm>
        </p:spPr>
      </p:pic>
    </p:spTree>
    <p:extLst>
      <p:ext uri="{BB962C8B-B14F-4D97-AF65-F5344CB8AC3E}">
        <p14:creationId xmlns:p14="http://schemas.microsoft.com/office/powerpoint/2010/main" val="41150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多項式趨勢線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多項式趨勢線是一種曲線，適合擺動不定的資料使用，例如這種線便非常適合用來分析大量資料的損益。多項式的冪次可由資料波動的次數或曲線彎曲點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波峰和波谷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的個數決定。二階多項式趨勢線通常僅有一個波峰或波谷。三階多項式趨勢線通常有一個或兩個波峰或波谷。四階多項式趨勢線則通常多達三個。</a:t>
            </a:r>
          </a:p>
        </p:txBody>
      </p:sp>
    </p:spTree>
    <p:extLst>
      <p:ext uri="{BB962C8B-B14F-4D97-AF65-F5344CB8AC3E}">
        <p14:creationId xmlns:p14="http://schemas.microsoft.com/office/powerpoint/2010/main" val="42732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多項式趨勢線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下面範例顯示的二階多項式趨勢線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一個波峰</a:t>
            </a:r>
            <a:r>
              <a:rPr lang="en-US" altLang="zh-TW" dirty="0" smtClean="0"/>
              <a:t>)</a:t>
            </a:r>
            <a:r>
              <a:rPr lang="zh-TW" altLang="en-US" dirty="0" smtClean="0"/>
              <a:t>說明了車速和耗油量之間的關聯。要注意的是，若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0.979</a:t>
            </a:r>
            <a:r>
              <a:rPr lang="zh-TW" altLang="en-US" dirty="0" smtClean="0"/>
              <a:t>，表示趨勢線與資極為相符。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87" y="2618581"/>
            <a:ext cx="3676650" cy="2695575"/>
          </a:xfrm>
        </p:spPr>
      </p:pic>
    </p:spTree>
    <p:extLst>
      <p:ext uri="{BB962C8B-B14F-4D97-AF65-F5344CB8AC3E}">
        <p14:creationId xmlns:p14="http://schemas.microsoft.com/office/powerpoint/2010/main" val="42732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乘冪趨勢線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乘冪趨勢線是一條曲線，最適合表示以特定比率增加的比較測量值所組成的資料集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例如，賽車一秒內的加速度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。如果資料中包含零或負數值，就無法建立乘冪趨勢線。</a:t>
            </a:r>
          </a:p>
          <a:p>
            <a:r>
              <a:rPr lang="zh-TW" altLang="en-US" dirty="0" smtClean="0"/>
              <a:t>在下列範例中，會以公尺</a:t>
            </a:r>
            <a:r>
              <a:rPr lang="en-US" altLang="zh-TW" dirty="0" smtClean="0"/>
              <a:t>/</a:t>
            </a:r>
            <a:r>
              <a:rPr lang="zh-TW" altLang="en-US" dirty="0" smtClean="0"/>
              <a:t>秒為單位藉由繪製距離來顯示加速資料。乘冪趨勢線可以清楚地顯示加速的增加。要注意的是，其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0.986</a:t>
            </a:r>
            <a:r>
              <a:rPr lang="zh-TW" altLang="en-US" dirty="0" smtClean="0"/>
              <a:t>，表示趨勢線與資料幾乎完全相符。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7" y="2670969"/>
            <a:ext cx="3790950" cy="2590800"/>
          </a:xfrm>
        </p:spPr>
      </p:pic>
    </p:spTree>
    <p:extLst>
      <p:ext uri="{BB962C8B-B14F-4D97-AF65-F5344CB8AC3E}">
        <p14:creationId xmlns:p14="http://schemas.microsoft.com/office/powerpoint/2010/main" val="10680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指數趨勢線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指數趨勢線是一種曲線，最適合驟增或驟減的資料值，但若資料值中有零或負數，就不能使用指數趨勢線。</a:t>
            </a:r>
          </a:p>
          <a:p>
            <a:r>
              <a:rPr lang="zh-TW" altLang="en-US" dirty="0" smtClean="0"/>
              <a:t>在下面範例中，指數趨勢線用於說明物體中碳</a:t>
            </a:r>
            <a:r>
              <a:rPr lang="en-US" altLang="zh-TW" dirty="0" smtClean="0"/>
              <a:t>14</a:t>
            </a:r>
            <a:r>
              <a:rPr lang="zh-TW" altLang="en-US" dirty="0" smtClean="0"/>
              <a:t>含量隨時間而衰減的情況。要注意的是，此時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0.990</a:t>
            </a:r>
            <a:r>
              <a:rPr lang="zh-TW" altLang="en-US" dirty="0" smtClean="0"/>
              <a:t>，表示趨勢線與資料完全相符。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25" y="2794794"/>
            <a:ext cx="3228975" cy="2343150"/>
          </a:xfrm>
        </p:spPr>
      </p:pic>
    </p:spTree>
    <p:extLst>
      <p:ext uri="{BB962C8B-B14F-4D97-AF65-F5344CB8AC3E}">
        <p14:creationId xmlns:p14="http://schemas.microsoft.com/office/powerpoint/2010/main" val="14553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移動平均趨勢線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移動平均趨勢線可將資料中的微小波動平滑化，以便清楚顯示資料的模式和趨勢。移動平均趨勢線使用特定數目的資料點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</a:t>
            </a:r>
            <a:r>
              <a:rPr lang="en-US" altLang="zh-TW" dirty="0" smtClean="0"/>
              <a:t>[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]</a:t>
            </a:r>
            <a:r>
              <a:rPr lang="zh-TW" altLang="en-US" dirty="0" smtClean="0"/>
              <a:t>選項設定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，取其平均值，然後以該平均值做為趨勢線中的一個點。</a:t>
            </a:r>
            <a:endParaRPr lang="en-US" altLang="zh-TW" dirty="0" smtClean="0"/>
          </a:p>
          <a:p>
            <a:r>
              <a:rPr lang="zh-TW" altLang="en-US" dirty="0" smtClean="0"/>
              <a:t>例如，如果</a:t>
            </a:r>
            <a:r>
              <a:rPr lang="en-US" altLang="zh-TW" dirty="0" smtClean="0"/>
              <a:t>[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]</a:t>
            </a:r>
            <a:r>
              <a:rPr lang="zh-TW" altLang="en-US" dirty="0" smtClean="0"/>
              <a:t>設定為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，則前兩個資料點的平均值就是移動平均趨勢線中的第一個點。第二個和第三個資料點的平均值就是趨勢線的第二個點，依此類推。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7" y="2632869"/>
            <a:ext cx="3790950" cy="2667000"/>
          </a:xfrm>
        </p:spPr>
      </p:pic>
    </p:spTree>
    <p:extLst>
      <p:ext uri="{BB962C8B-B14F-4D97-AF65-F5344CB8AC3E}">
        <p14:creationId xmlns:p14="http://schemas.microsoft.com/office/powerpoint/2010/main" val="36313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加上趨勢線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 numCol="2" spcCol="180000"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zh-TW" altLang="en-US" dirty="0" smtClean="0"/>
              <a:t>在未堆疊、平面、區域、橫條、直條、折線、股票、</a:t>
            </a:r>
            <a:r>
              <a:rPr lang="en-US" altLang="zh-TW" dirty="0" smtClean="0"/>
              <a:t>XY</a:t>
            </a:r>
            <a:r>
              <a:rPr lang="zh-TW" altLang="en-US" dirty="0" smtClean="0"/>
              <a:t>散佈或泡泡圖上，按一下您想要為其加上趨勢線或移動平均的資料數列，或進行下列操作，從圖表項目清單選取資料數列：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在圖表中的任一個地方按一下。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這樣會顯示</a:t>
            </a:r>
            <a:r>
              <a:rPr lang="en-US" altLang="zh-TW" dirty="0" smtClean="0"/>
              <a:t>[</a:t>
            </a:r>
            <a:r>
              <a:rPr lang="zh-TW" altLang="en-US" dirty="0" smtClean="0"/>
              <a:t>圖表工具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，並加入</a:t>
            </a:r>
            <a:r>
              <a:rPr lang="en-US" altLang="zh-TW" dirty="0" smtClean="0"/>
              <a:t>[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]</a:t>
            </a:r>
            <a:r>
              <a:rPr lang="zh-TW" altLang="en-US" dirty="0" smtClean="0"/>
              <a:t>、</a:t>
            </a:r>
            <a:r>
              <a:rPr lang="en-US" altLang="zh-TW" dirty="0" smtClean="0"/>
              <a:t>[</a:t>
            </a:r>
            <a:r>
              <a:rPr lang="zh-TW" altLang="en-US" dirty="0" smtClean="0"/>
              <a:t>版面配置</a:t>
            </a:r>
            <a:r>
              <a:rPr lang="en-US" altLang="zh-TW" dirty="0" smtClean="0"/>
              <a:t>]</a:t>
            </a:r>
            <a:r>
              <a:rPr lang="zh-TW" altLang="en-US" dirty="0" smtClean="0"/>
              <a:t>和</a:t>
            </a:r>
            <a:r>
              <a:rPr lang="en-US" altLang="zh-TW" dirty="0" smtClean="0"/>
              <a:t>[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]</a:t>
            </a:r>
            <a:r>
              <a:rPr lang="zh-TW" altLang="en-US" dirty="0" smtClean="0"/>
              <a:t>索引標籤。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]</a:t>
            </a:r>
            <a:r>
              <a:rPr lang="zh-TW" altLang="en-US" dirty="0" smtClean="0"/>
              <a:t>索引標籤上的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目前的選取範圍</a:t>
            </a:r>
            <a:r>
              <a:rPr lang="en-US" altLang="zh-TW" dirty="0" smtClean="0"/>
              <a:t>]</a:t>
            </a:r>
            <a:r>
              <a:rPr lang="zh-TW" altLang="en-US" dirty="0" smtClean="0"/>
              <a:t>群組中，按一下</a:t>
            </a:r>
            <a:r>
              <a:rPr lang="en-US" altLang="zh-TW" dirty="0" smtClean="0"/>
              <a:t>[</a:t>
            </a:r>
            <a:r>
              <a:rPr lang="zh-TW" altLang="en-US" dirty="0" smtClean="0"/>
              <a:t>圖表項目</a:t>
            </a:r>
            <a:r>
              <a:rPr lang="en-US" altLang="zh-TW" dirty="0" smtClean="0"/>
              <a:t>]</a:t>
            </a:r>
            <a:r>
              <a:rPr lang="zh-TW" altLang="en-US" dirty="0" smtClean="0"/>
              <a:t>方塊旁的箭號，然後選取想要的圖表項目。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zh-TW" altLang="en-US" dirty="0" smtClean="0"/>
              <a:t>版面配置</a:t>
            </a:r>
            <a:r>
              <a:rPr lang="en-US" altLang="zh-TW" dirty="0" smtClean="0"/>
              <a:t>]</a:t>
            </a:r>
            <a:r>
              <a:rPr lang="zh-TW" altLang="en-US" dirty="0" smtClean="0"/>
              <a:t>索引標籤的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]</a:t>
            </a:r>
            <a:r>
              <a:rPr lang="zh-TW" altLang="en-US" dirty="0" smtClean="0"/>
              <a:t>群組中，按一下</a:t>
            </a:r>
            <a:r>
              <a:rPr lang="en-US" altLang="zh-TW" dirty="0" smtClean="0"/>
              <a:t>[</a:t>
            </a:r>
            <a:r>
              <a:rPr lang="zh-TW" altLang="en-US" dirty="0" smtClean="0"/>
              <a:t>趨勢線</a:t>
            </a:r>
            <a:r>
              <a:rPr lang="en-US" altLang="zh-TW" dirty="0" smtClean="0"/>
              <a:t>]</a:t>
            </a:r>
            <a:r>
              <a:rPr lang="zh-TW" altLang="en-US" dirty="0" smtClean="0"/>
              <a:t>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按一下想要使用的預先定義趨勢線選項。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9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新增、變更或移除圖表中的趨勢線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zh-TW" altLang="en-US" dirty="0" smtClean="0"/>
              <a:t>您可以將趨勢線或移動平均新增至未堆疊、平面、區域、橫條、直條、折線、股票、</a:t>
            </a:r>
            <a:r>
              <a:rPr lang="en-US" altLang="zh-TW" dirty="0" smtClean="0"/>
              <a:t>XY</a:t>
            </a:r>
            <a:r>
              <a:rPr lang="zh-TW" altLang="en-US" dirty="0" smtClean="0"/>
              <a:t>散佈或泡泡圖中的任何資料數列。趨勢線一律會與資料數列產生關聯，但是趨勢線並不代表資料數列的資料。反之，趨勢線會用來描述您現有資料中的趨勢或未來資料的預測。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0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業</a:t>
            </a:r>
            <a:r>
              <a:rPr lang="zh-TW" altLang="en-US" dirty="0"/>
              <a:t>績</a:t>
            </a:r>
          </a:p>
        </p:txBody>
      </p:sp>
    </p:spTree>
    <p:extLst>
      <p:ext uri="{BB962C8B-B14F-4D97-AF65-F5344CB8AC3E}">
        <p14:creationId xmlns:p14="http://schemas.microsoft.com/office/powerpoint/2010/main" val="39784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趨勢</a:t>
            </a:r>
            <a:r>
              <a:rPr lang="zh-TW" altLang="en-US" dirty="0"/>
              <a:t>線</a:t>
            </a:r>
          </a:p>
        </p:txBody>
      </p:sp>
    </p:spTree>
    <p:extLst>
      <p:ext uri="{BB962C8B-B14F-4D97-AF65-F5344CB8AC3E}">
        <p14:creationId xmlns:p14="http://schemas.microsoft.com/office/powerpoint/2010/main" val="35906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您想要做什麼？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 numCol="1" spcCol="180000">
            <a:normAutofit fontScale="92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了解如何預測與顯示圖表中的趨勢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加上趨勢線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變更趨勢線格式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指定預測中包含的期數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指定趨勢線與垂直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座標軸交叉的點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在圖表上顯示趨勢線公式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顯示趨勢線的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移除趨勢線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1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了解如何預測與顯示圖表中的趨勢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趨勢線會用圖形方式顯示資料的趨勢，以及用來預測分析中的問題。這種分析也稱為迴歸分析。使用迴歸分析，您可以延伸圖表中的趨勢線，根據實際資料預測未來資料。例如，下面的圖表運用簡單線性趨勢線來預測未來兩季的情況，以清楚顯示收益增加的趨勢：</a:t>
            </a:r>
          </a:p>
        </p:txBody>
      </p:sp>
    </p:spTree>
    <p:extLst>
      <p:ext uri="{BB962C8B-B14F-4D97-AF65-F5344CB8AC3E}">
        <p14:creationId xmlns:p14="http://schemas.microsoft.com/office/powerpoint/2010/main" val="12791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了解如何預測與顯示圖表中的趨勢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如需沒有圖表的線段資料，您可以使用自動填滿或其中一個統計函數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GROWTH()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TREND())</a:t>
            </a:r>
            <a:r>
              <a:rPr lang="zh-TW" altLang="en-US" dirty="0" smtClean="0"/>
              <a:t>，以建立最適線性或指數線段的資料。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2728119"/>
            <a:ext cx="2943225" cy="2476500"/>
          </a:xfrm>
        </p:spPr>
      </p:pic>
    </p:spTree>
    <p:extLst>
      <p:ext uri="{BB962C8B-B14F-4D97-AF65-F5344CB8AC3E}">
        <p14:creationId xmlns:p14="http://schemas.microsoft.com/office/powerpoint/2010/main" val="12791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為資料選取正確的趨勢線類型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要將趨勢線新增至</a:t>
            </a:r>
            <a:r>
              <a:rPr lang="en-US" altLang="zh-TW" dirty="0" err="1" smtClean="0"/>
              <a:t>MicrosoftOfficeExcel</a:t>
            </a:r>
            <a:r>
              <a:rPr lang="zh-TW" altLang="en-US" dirty="0" smtClean="0"/>
              <a:t>中的圖表時，您可以在六種不同趨勢或迴歸類型中選取任何一個類型：線性趨勢線、對數趨勢線、多項式趨勢線、乘冪趨勢線、指數趨勢線或移動平均趨勢線。您具備的資料類型會決定您應該使用的趨勢線類型。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趨勢線的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或接近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時，最為準確。當您為資料選取合適的趨勢線時，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會自動計算其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平方值。想要的話，您也可以將此值顯示在您的圖表上。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28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線性趨勢線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線性趨勢線是適用於簡單線性資料集的擬合直線。如果資料點的散佈形狀近似直線，則資料為線性。線性趨勢線通常表示事物以穩定的速度增加或減少。</a:t>
            </a:r>
          </a:p>
          <a:p>
            <a:r>
              <a:rPr lang="zh-TW" altLang="en-US" dirty="0" smtClean="0"/>
              <a:t>在下面範例中，線性趨勢線清楚地顯示了</a:t>
            </a:r>
            <a:r>
              <a:rPr lang="en-US" altLang="zh-TW" dirty="0" smtClean="0"/>
              <a:t>13</a:t>
            </a:r>
            <a:r>
              <a:rPr lang="zh-TW" altLang="en-US" dirty="0" smtClean="0"/>
              <a:t>年間冰箱銷售量一直穩定成長。要注意的是，若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0.979</a:t>
            </a:r>
            <a:r>
              <a:rPr lang="zh-TW" altLang="en-US" dirty="0" smtClean="0"/>
              <a:t>，表示趨勢線與資極為相符。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713831"/>
            <a:ext cx="3476625" cy="2505075"/>
          </a:xfrm>
        </p:spPr>
      </p:pic>
    </p:spTree>
    <p:extLst>
      <p:ext uri="{BB962C8B-B14F-4D97-AF65-F5344CB8AC3E}">
        <p14:creationId xmlns:p14="http://schemas.microsoft.com/office/powerpoint/2010/main" val="21276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TC103457452[[fn=神仙]]</Template>
  <TotalTime>34</TotalTime>
  <Words>1169</Words>
  <Application>Microsoft Office PowerPoint</Application>
  <PresentationFormat>如螢幕大小 (4:3)</PresentationFormat>
  <Paragraphs>48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天體</vt:lpstr>
      <vt:lpstr>員工教育訓練─趨勢線</vt:lpstr>
      <vt:lpstr>新增、變更或移除圖表中的趨勢線</vt:lpstr>
      <vt:lpstr>業績</vt:lpstr>
      <vt:lpstr>趨勢線</vt:lpstr>
      <vt:lpstr>您想要做什麼？</vt:lpstr>
      <vt:lpstr>了解如何預測與顯示圖表中的趨勢</vt:lpstr>
      <vt:lpstr>了解如何預測與顯示圖表中的趨勢</vt:lpstr>
      <vt:lpstr>為資料選取正確的趨勢線類型</vt:lpstr>
      <vt:lpstr>線性趨勢線</vt:lpstr>
      <vt:lpstr>對數趨勢線</vt:lpstr>
      <vt:lpstr>多項式趨勢線</vt:lpstr>
      <vt:lpstr>多項式趨勢線</vt:lpstr>
      <vt:lpstr>乘冪趨勢線</vt:lpstr>
      <vt:lpstr>指數趨勢線</vt:lpstr>
      <vt:lpstr>移動平均趨勢線</vt:lpstr>
      <vt:lpstr>加上趨勢線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員工教育訓練─趨勢線</dc:title>
  <dc:creator>lily chu</dc:creator>
  <cp:lastModifiedBy>lily chu</cp:lastModifiedBy>
  <cp:revision>5</cp:revision>
  <dcterms:created xsi:type="dcterms:W3CDTF">2014-02-17T16:34:05Z</dcterms:created>
  <dcterms:modified xsi:type="dcterms:W3CDTF">2014-02-18T18:03:40Z</dcterms:modified>
</cp:coreProperties>
</file>