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4672-0900-4871-AC6D-935BA9386F68}" type="datetimeFigureOut">
              <a:rPr lang="en-US" smtClean="0"/>
              <a:t>10/8/2012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AD28A-6381-446E-92CB-9D058E70FA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aron\AppData\Local\Microsoft\Windows\Temporary Internet Files\Content.IE5\Q86IL4LL\MC90005489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33600"/>
            <a:ext cx="3654582" cy="3207945"/>
          </a:xfrm>
          <a:prstGeom prst="rect">
            <a:avLst/>
          </a:prstGeom>
          <a:noFill/>
        </p:spPr>
      </p:pic>
      <p:pic>
        <p:nvPicPr>
          <p:cNvPr id="5" name="Picture 4" descr="acme_logo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"/>
            <a:ext cx="1276191" cy="4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1219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Gill Trends: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me_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1276191" cy="41904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10000"/>
            <a:ext cx="209203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2350" y="3505200"/>
            <a:ext cx="30416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1447800"/>
            <a:ext cx="2057400" cy="262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me_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1276191" cy="41904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30226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524000"/>
            <a:ext cx="310197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86200"/>
            <a:ext cx="3309937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me_log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1276191" cy="41904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838200"/>
            <a:ext cx="3581400" cy="212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91000"/>
            <a:ext cx="33655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352800"/>
            <a:ext cx="3206750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Solidworks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Grill Styles from the Web</dc:title>
  <dc:subject>Grill Trends</dc:subject>
  <dc:creator>Manager1</dc:creator>
  <cp:keywords>trend</cp:keywords>
  <dc:description>This is a look at some of the trends in grills available on the web today</dc:description>
  <cp:lastModifiedBy>jgaron</cp:lastModifiedBy>
  <cp:revision>2</cp:revision>
  <dcterms:created xsi:type="dcterms:W3CDTF">2012-10-08T16:20:09Z</dcterms:created>
  <dcterms:modified xsi:type="dcterms:W3CDTF">2012-10-08T16:32:59Z</dcterms:modified>
</cp:coreProperties>
</file>