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7315200" cy="4878388"/>
  <p:notesSz cx="6858000" cy="9144000"/>
  <p:defaultTextStyle>
    <a:defPPr>
      <a:defRPr lang="zh-TW"/>
    </a:defPPr>
    <a:lvl1pPr marL="0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292608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585216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877824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170432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1463040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1755648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2048256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2340864" algn="l" defTabSz="585216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E5"/>
    <a:srgbClr val="F5EAD8"/>
    <a:srgbClr val="EAFAE6"/>
    <a:srgbClr val="BDF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7"/>
    <p:restoredTop sz="94690"/>
  </p:normalViewPr>
  <p:slideViewPr>
    <p:cSldViewPr snapToGrid="0" snapToObjects="1">
      <p:cViewPr varScale="1">
        <p:scale>
          <a:sx n="157" d="100"/>
          <a:sy n="157" d="100"/>
        </p:scale>
        <p:origin x="1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798385"/>
            <a:ext cx="6217920" cy="1698402"/>
          </a:xfrm>
        </p:spPr>
        <p:txBody>
          <a:bodyPr anchor="b"/>
          <a:lstStyle>
            <a:lvl1pPr algn="ctr">
              <a:defRPr sz="426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62283"/>
            <a:ext cx="5486400" cy="1177814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206" indent="0" algn="ctr">
              <a:buNone/>
              <a:defRPr sz="1423"/>
            </a:lvl2pPr>
            <a:lvl3pPr marL="650413" indent="0" algn="ctr">
              <a:buNone/>
              <a:defRPr sz="1280"/>
            </a:lvl3pPr>
            <a:lvl4pPr marL="975619" indent="0" algn="ctr">
              <a:buNone/>
              <a:defRPr sz="1138"/>
            </a:lvl4pPr>
            <a:lvl5pPr marL="1300825" indent="0" algn="ctr">
              <a:buNone/>
              <a:defRPr sz="1138"/>
            </a:lvl5pPr>
            <a:lvl6pPr marL="1626032" indent="0" algn="ctr">
              <a:buNone/>
              <a:defRPr sz="1138"/>
            </a:lvl6pPr>
            <a:lvl7pPr marL="1951238" indent="0" algn="ctr">
              <a:buNone/>
              <a:defRPr sz="1138"/>
            </a:lvl7pPr>
            <a:lvl8pPr marL="2276445" indent="0" algn="ctr">
              <a:buNone/>
              <a:defRPr sz="1138"/>
            </a:lvl8pPr>
            <a:lvl9pPr marL="2601651" indent="0" algn="ctr">
              <a:buNone/>
              <a:defRPr sz="113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55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13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59729"/>
            <a:ext cx="1577340" cy="413420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729"/>
            <a:ext cx="4640580" cy="41342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728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81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216210"/>
            <a:ext cx="6309360" cy="2029274"/>
          </a:xfrm>
        </p:spPr>
        <p:txBody>
          <a:bodyPr anchor="b"/>
          <a:lstStyle>
            <a:lvl1pPr>
              <a:defRPr sz="426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264682"/>
            <a:ext cx="6309360" cy="1067147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/>
                </a:solidFill>
              </a:defRPr>
            </a:lvl1pPr>
            <a:lvl2pPr marL="325206" indent="0">
              <a:buNone/>
              <a:defRPr sz="1423">
                <a:solidFill>
                  <a:schemeClr val="tx1">
                    <a:tint val="75000"/>
                  </a:schemeClr>
                </a:solidFill>
              </a:defRPr>
            </a:lvl2pPr>
            <a:lvl3pPr marL="65041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61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08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603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1238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644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1651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48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98645"/>
            <a:ext cx="3108960" cy="309529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98645"/>
            <a:ext cx="3108960" cy="309529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30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59730"/>
            <a:ext cx="6309360" cy="94293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195883"/>
            <a:ext cx="3094672" cy="586084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206" indent="0">
              <a:buNone/>
              <a:defRPr sz="1423" b="1"/>
            </a:lvl2pPr>
            <a:lvl3pPr marL="650413" indent="0">
              <a:buNone/>
              <a:defRPr sz="1280" b="1"/>
            </a:lvl3pPr>
            <a:lvl4pPr marL="975619" indent="0">
              <a:buNone/>
              <a:defRPr sz="1138" b="1"/>
            </a:lvl4pPr>
            <a:lvl5pPr marL="1300825" indent="0">
              <a:buNone/>
              <a:defRPr sz="1138" b="1"/>
            </a:lvl5pPr>
            <a:lvl6pPr marL="1626032" indent="0">
              <a:buNone/>
              <a:defRPr sz="1138" b="1"/>
            </a:lvl6pPr>
            <a:lvl7pPr marL="1951238" indent="0">
              <a:buNone/>
              <a:defRPr sz="1138" b="1"/>
            </a:lvl7pPr>
            <a:lvl8pPr marL="2276445" indent="0">
              <a:buNone/>
              <a:defRPr sz="1138" b="1"/>
            </a:lvl8pPr>
            <a:lvl9pPr marL="2601651" indent="0">
              <a:buNone/>
              <a:defRPr sz="1138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781967"/>
            <a:ext cx="3094672" cy="262100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95883"/>
            <a:ext cx="3109913" cy="586084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206" indent="0">
              <a:buNone/>
              <a:defRPr sz="1423" b="1"/>
            </a:lvl2pPr>
            <a:lvl3pPr marL="650413" indent="0">
              <a:buNone/>
              <a:defRPr sz="1280" b="1"/>
            </a:lvl3pPr>
            <a:lvl4pPr marL="975619" indent="0">
              <a:buNone/>
              <a:defRPr sz="1138" b="1"/>
            </a:lvl4pPr>
            <a:lvl5pPr marL="1300825" indent="0">
              <a:buNone/>
              <a:defRPr sz="1138" b="1"/>
            </a:lvl5pPr>
            <a:lvl6pPr marL="1626032" indent="0">
              <a:buNone/>
              <a:defRPr sz="1138" b="1"/>
            </a:lvl6pPr>
            <a:lvl7pPr marL="1951238" indent="0">
              <a:buNone/>
              <a:defRPr sz="1138" b="1"/>
            </a:lvl7pPr>
            <a:lvl8pPr marL="2276445" indent="0">
              <a:buNone/>
              <a:defRPr sz="1138" b="1"/>
            </a:lvl8pPr>
            <a:lvl9pPr marL="2601651" indent="0">
              <a:buNone/>
              <a:defRPr sz="1138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781967"/>
            <a:ext cx="3109913" cy="262100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653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535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9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25226"/>
            <a:ext cx="2359342" cy="1138291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02399"/>
            <a:ext cx="3703320" cy="3466817"/>
          </a:xfrm>
        </p:spPr>
        <p:txBody>
          <a:bodyPr/>
          <a:lstStyle>
            <a:lvl1pPr>
              <a:defRPr sz="2276"/>
            </a:lvl1pPr>
            <a:lvl2pPr>
              <a:defRPr sz="1992"/>
            </a:lvl2pPr>
            <a:lvl3pPr>
              <a:defRPr sz="1707"/>
            </a:lvl3pPr>
            <a:lvl4pPr>
              <a:defRPr sz="1423"/>
            </a:lvl4pPr>
            <a:lvl5pPr>
              <a:defRPr sz="1423"/>
            </a:lvl5pPr>
            <a:lvl6pPr>
              <a:defRPr sz="1423"/>
            </a:lvl6pPr>
            <a:lvl7pPr>
              <a:defRPr sz="1423"/>
            </a:lvl7pPr>
            <a:lvl8pPr>
              <a:defRPr sz="1423"/>
            </a:lvl8pPr>
            <a:lvl9pPr>
              <a:defRPr sz="1423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463516"/>
            <a:ext cx="2359342" cy="2711345"/>
          </a:xfrm>
        </p:spPr>
        <p:txBody>
          <a:bodyPr/>
          <a:lstStyle>
            <a:lvl1pPr marL="0" indent="0">
              <a:buNone/>
              <a:defRPr sz="1138"/>
            </a:lvl1pPr>
            <a:lvl2pPr marL="325206" indent="0">
              <a:buNone/>
              <a:defRPr sz="996"/>
            </a:lvl2pPr>
            <a:lvl3pPr marL="650413" indent="0">
              <a:buNone/>
              <a:defRPr sz="854"/>
            </a:lvl3pPr>
            <a:lvl4pPr marL="975619" indent="0">
              <a:buNone/>
              <a:defRPr sz="711"/>
            </a:lvl4pPr>
            <a:lvl5pPr marL="1300825" indent="0">
              <a:buNone/>
              <a:defRPr sz="711"/>
            </a:lvl5pPr>
            <a:lvl6pPr marL="1626032" indent="0">
              <a:buNone/>
              <a:defRPr sz="711"/>
            </a:lvl6pPr>
            <a:lvl7pPr marL="1951238" indent="0">
              <a:buNone/>
              <a:defRPr sz="711"/>
            </a:lvl7pPr>
            <a:lvl8pPr marL="2276445" indent="0">
              <a:buNone/>
              <a:defRPr sz="711"/>
            </a:lvl8pPr>
            <a:lvl9pPr marL="2601651" indent="0">
              <a:buNone/>
              <a:defRPr sz="71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45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25226"/>
            <a:ext cx="2359342" cy="1138291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02399"/>
            <a:ext cx="3703320" cy="3466817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206" indent="0">
              <a:buNone/>
              <a:defRPr sz="1992"/>
            </a:lvl2pPr>
            <a:lvl3pPr marL="650413" indent="0">
              <a:buNone/>
              <a:defRPr sz="1707"/>
            </a:lvl3pPr>
            <a:lvl4pPr marL="975619" indent="0">
              <a:buNone/>
              <a:defRPr sz="1423"/>
            </a:lvl4pPr>
            <a:lvl5pPr marL="1300825" indent="0">
              <a:buNone/>
              <a:defRPr sz="1423"/>
            </a:lvl5pPr>
            <a:lvl6pPr marL="1626032" indent="0">
              <a:buNone/>
              <a:defRPr sz="1423"/>
            </a:lvl6pPr>
            <a:lvl7pPr marL="1951238" indent="0">
              <a:buNone/>
              <a:defRPr sz="1423"/>
            </a:lvl7pPr>
            <a:lvl8pPr marL="2276445" indent="0">
              <a:buNone/>
              <a:defRPr sz="1423"/>
            </a:lvl8pPr>
            <a:lvl9pPr marL="2601651" indent="0">
              <a:buNone/>
              <a:defRPr sz="142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463516"/>
            <a:ext cx="2359342" cy="2711345"/>
          </a:xfrm>
        </p:spPr>
        <p:txBody>
          <a:bodyPr/>
          <a:lstStyle>
            <a:lvl1pPr marL="0" indent="0">
              <a:buNone/>
              <a:defRPr sz="1138"/>
            </a:lvl1pPr>
            <a:lvl2pPr marL="325206" indent="0">
              <a:buNone/>
              <a:defRPr sz="996"/>
            </a:lvl2pPr>
            <a:lvl3pPr marL="650413" indent="0">
              <a:buNone/>
              <a:defRPr sz="854"/>
            </a:lvl3pPr>
            <a:lvl4pPr marL="975619" indent="0">
              <a:buNone/>
              <a:defRPr sz="711"/>
            </a:lvl4pPr>
            <a:lvl5pPr marL="1300825" indent="0">
              <a:buNone/>
              <a:defRPr sz="711"/>
            </a:lvl5pPr>
            <a:lvl6pPr marL="1626032" indent="0">
              <a:buNone/>
              <a:defRPr sz="711"/>
            </a:lvl6pPr>
            <a:lvl7pPr marL="1951238" indent="0">
              <a:buNone/>
              <a:defRPr sz="711"/>
            </a:lvl7pPr>
            <a:lvl8pPr marL="2276445" indent="0">
              <a:buNone/>
              <a:defRPr sz="711"/>
            </a:lvl8pPr>
            <a:lvl9pPr marL="2601651" indent="0">
              <a:buNone/>
              <a:defRPr sz="71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9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9730"/>
            <a:ext cx="6309360" cy="94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98645"/>
            <a:ext cx="6309360" cy="309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521544"/>
            <a:ext cx="164592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4C27-A012-734E-9A06-16860131A515}" type="datetimeFigureOut">
              <a:rPr kumimoji="1" lang="zh-TW" altLang="en-US" smtClean="0"/>
              <a:t>2019/3/23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521544"/>
            <a:ext cx="246888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521544"/>
            <a:ext cx="164592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9BD9-CCC3-3547-95A3-124944CD6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2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0413" rtl="0" eaLnBrk="1" latinLnBrk="0" hangingPunct="1">
        <a:lnSpc>
          <a:spcPct val="90000"/>
        </a:lnSpc>
        <a:spcBef>
          <a:spcPct val="0"/>
        </a:spcBef>
        <a:buNone/>
        <a:defRPr sz="3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603" indent="-162603" algn="l" defTabSz="650413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487810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3016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3" kern="1200">
          <a:solidFill>
            <a:schemeClr val="tx1"/>
          </a:solidFill>
          <a:latin typeface="+mn-lt"/>
          <a:ea typeface="+mn-ea"/>
          <a:cs typeface="+mn-cs"/>
        </a:defRPr>
      </a:lvl3pPr>
      <a:lvl4pPr marL="1138222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429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635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841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9048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4254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206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413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619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825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6032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1238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6445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1651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7656CB8E-173B-074A-8674-ECA78E5D8AF0}"/>
              </a:ext>
            </a:extLst>
          </p:cNvPr>
          <p:cNvSpPr/>
          <p:nvPr/>
        </p:nvSpPr>
        <p:spPr>
          <a:xfrm>
            <a:off x="0" y="0"/>
            <a:ext cx="7315200" cy="48901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99000">
                <a:srgbClr val="F7F5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1312001-5A54-824E-8D81-326A4130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7" y="869705"/>
            <a:ext cx="1722952" cy="1951173"/>
          </a:xfrm>
          <a:prstGeom prst="rect">
            <a:avLst/>
          </a:prstGeom>
        </p:spPr>
      </p:pic>
      <p:grpSp>
        <p:nvGrpSpPr>
          <p:cNvPr id="35" name="群組 34">
            <a:extLst>
              <a:ext uri="{FF2B5EF4-FFF2-40B4-BE49-F238E27FC236}">
                <a16:creationId xmlns:a16="http://schemas.microsoft.com/office/drawing/2014/main" id="{6AE19F26-4D83-6349-A571-7F78D37367C0}"/>
              </a:ext>
            </a:extLst>
          </p:cNvPr>
          <p:cNvGrpSpPr/>
          <p:nvPr/>
        </p:nvGrpSpPr>
        <p:grpSpPr>
          <a:xfrm>
            <a:off x="2186856" y="2226357"/>
            <a:ext cx="1325880" cy="1466578"/>
            <a:chOff x="2164412" y="1068036"/>
            <a:chExt cx="1325880" cy="1466578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0344E793-EAFF-9A47-A84C-C4393EF99936}"/>
                </a:ext>
              </a:extLst>
            </p:cNvPr>
            <p:cNvSpPr/>
            <p:nvPr/>
          </p:nvSpPr>
          <p:spPr>
            <a:xfrm>
              <a:off x="2164412" y="1208734"/>
              <a:ext cx="1325880" cy="1325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A6F31D80-583D-A64A-914A-BF5E537A8199}"/>
                </a:ext>
              </a:extLst>
            </p:cNvPr>
            <p:cNvSpPr/>
            <p:nvPr/>
          </p:nvSpPr>
          <p:spPr>
            <a:xfrm>
              <a:off x="2315172" y="1068036"/>
              <a:ext cx="1010273" cy="281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DFLiYuan Std W8" panose="02000700000000000000" pitchFamily="2" charset="-120"/>
                  <a:ea typeface="DFLiYuan Std W8" panose="02000700000000000000" pitchFamily="2" charset="-120"/>
                </a:rPr>
                <a:t>圖片</a:t>
              </a: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66A6550-DBFD-9F49-BD7C-0EF82AC71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514" y="1450123"/>
              <a:ext cx="772506" cy="772506"/>
            </a:xfrm>
            <a:prstGeom prst="rect">
              <a:avLst/>
            </a:prstGeom>
          </p:spPr>
        </p:pic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23FA146-44CA-794D-B93D-16425B893B9F}"/>
              </a:ext>
            </a:extLst>
          </p:cNvPr>
          <p:cNvGrpSpPr/>
          <p:nvPr/>
        </p:nvGrpSpPr>
        <p:grpSpPr>
          <a:xfrm>
            <a:off x="608558" y="2827936"/>
            <a:ext cx="1325880" cy="1466578"/>
            <a:chOff x="430455" y="1068036"/>
            <a:chExt cx="1325880" cy="1466578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9F03F4F4-C6C2-0349-A06C-353B85E5A606}"/>
                </a:ext>
              </a:extLst>
            </p:cNvPr>
            <p:cNvSpPr/>
            <p:nvPr/>
          </p:nvSpPr>
          <p:spPr>
            <a:xfrm>
              <a:off x="430455" y="1208734"/>
              <a:ext cx="1325880" cy="1325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4BCBC15-7B15-FA4E-8A8C-3E746838C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388" y="1450123"/>
              <a:ext cx="741253" cy="751661"/>
            </a:xfrm>
            <a:prstGeom prst="rect">
              <a:avLst/>
            </a:prstGeom>
          </p:spPr>
        </p:pic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B725BFB1-5846-7949-8323-3B6B0DC4651D}"/>
                </a:ext>
              </a:extLst>
            </p:cNvPr>
            <p:cNvSpPr/>
            <p:nvPr/>
          </p:nvSpPr>
          <p:spPr>
            <a:xfrm>
              <a:off x="581215" y="1068036"/>
              <a:ext cx="1010273" cy="281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DFLiYuan Std W8" panose="02000700000000000000" pitchFamily="2" charset="-120"/>
                  <a:ea typeface="DFLiYuan Std W8" panose="02000700000000000000" pitchFamily="2" charset="-120"/>
                </a:rPr>
                <a:t>文章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372E05B-9C4C-BA4B-BDDF-725745CF16C8}"/>
              </a:ext>
            </a:extLst>
          </p:cNvPr>
          <p:cNvGrpSpPr/>
          <p:nvPr/>
        </p:nvGrpSpPr>
        <p:grpSpPr>
          <a:xfrm>
            <a:off x="3895836" y="1824169"/>
            <a:ext cx="1325880" cy="1466578"/>
            <a:chOff x="3761394" y="992394"/>
            <a:chExt cx="1325880" cy="1466578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B991DCD5-AAB9-404C-A442-D444EAE33A1A}"/>
                </a:ext>
              </a:extLst>
            </p:cNvPr>
            <p:cNvSpPr/>
            <p:nvPr/>
          </p:nvSpPr>
          <p:spPr>
            <a:xfrm>
              <a:off x="3761394" y="1133092"/>
              <a:ext cx="1325880" cy="1325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E043B98-DA66-7B4B-95BC-57701FFF5D29}"/>
                </a:ext>
              </a:extLst>
            </p:cNvPr>
            <p:cNvGrpSpPr/>
            <p:nvPr/>
          </p:nvGrpSpPr>
          <p:grpSpPr>
            <a:xfrm>
              <a:off x="3912154" y="992394"/>
              <a:ext cx="1010273" cy="1124800"/>
              <a:chOff x="3912154" y="992394"/>
              <a:chExt cx="1010273" cy="1124800"/>
            </a:xfrm>
          </p:grpSpPr>
          <p:sp>
            <p:nvSpPr>
              <p:cNvPr id="26" name="圓角矩形 25">
                <a:extLst>
                  <a:ext uri="{FF2B5EF4-FFF2-40B4-BE49-F238E27FC236}">
                    <a16:creationId xmlns:a16="http://schemas.microsoft.com/office/drawing/2014/main" id="{6A914B52-9FC6-F742-8C18-BE44A2EAF677}"/>
                  </a:ext>
                </a:extLst>
              </p:cNvPr>
              <p:cNvSpPr/>
              <p:nvPr/>
            </p:nvSpPr>
            <p:spPr>
              <a:xfrm>
                <a:off x="3912154" y="992394"/>
                <a:ext cx="1010273" cy="28194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dirty="0">
                    <a:latin typeface="DFLiYuan Std W8" panose="02000700000000000000" pitchFamily="2" charset="-120"/>
                    <a:ea typeface="DFLiYuan Std W8" panose="02000700000000000000" pitchFamily="2" charset="-120"/>
                  </a:rPr>
                  <a:t>影片</a:t>
                </a:r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F7C28DAC-490B-FD4D-AE72-031F1F2C0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3843" y="1474869"/>
                <a:ext cx="840982" cy="642325"/>
              </a:xfrm>
              <a:prstGeom prst="rect">
                <a:avLst/>
              </a:prstGeom>
            </p:spPr>
          </p:pic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84137BB-99A8-4B49-9108-6E471DB4D82F}"/>
              </a:ext>
            </a:extLst>
          </p:cNvPr>
          <p:cNvGrpSpPr/>
          <p:nvPr/>
        </p:nvGrpSpPr>
        <p:grpSpPr>
          <a:xfrm>
            <a:off x="5550470" y="1234080"/>
            <a:ext cx="1325880" cy="1466578"/>
            <a:chOff x="5416918" y="1014088"/>
            <a:chExt cx="1325880" cy="1466578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9144521-57C5-7940-8665-04AFC46833E3}"/>
                </a:ext>
              </a:extLst>
            </p:cNvPr>
            <p:cNvSpPr/>
            <p:nvPr/>
          </p:nvSpPr>
          <p:spPr>
            <a:xfrm>
              <a:off x="5416918" y="1154786"/>
              <a:ext cx="1325880" cy="1325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580CD179-90C4-6141-B177-F45B28B70525}"/>
                </a:ext>
              </a:extLst>
            </p:cNvPr>
            <p:cNvSpPr/>
            <p:nvPr/>
          </p:nvSpPr>
          <p:spPr>
            <a:xfrm>
              <a:off x="5567678" y="1014088"/>
              <a:ext cx="1010273" cy="281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DFLiYuan Std W8" panose="02000700000000000000" pitchFamily="2" charset="-120"/>
                  <a:ea typeface="DFLiYuan Std W8" panose="02000700000000000000" pitchFamily="2" charset="-120"/>
                </a:rPr>
                <a:t>直播</a:t>
              </a: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2EDA8DA-C321-5844-8318-AC896715A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4485" y="1360672"/>
              <a:ext cx="806795" cy="865685"/>
            </a:xfrm>
            <a:prstGeom prst="rect">
              <a:avLst/>
            </a:prstGeom>
          </p:spPr>
        </p:pic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F0F3B79-8C34-BD41-8524-679D14E23BCB}"/>
              </a:ext>
            </a:extLst>
          </p:cNvPr>
          <p:cNvSpPr txBox="1"/>
          <p:nvPr/>
        </p:nvSpPr>
        <p:spPr>
          <a:xfrm>
            <a:off x="1279117" y="69179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FLiYuan Std W8" panose="02000700000000000000" pitchFamily="2" charset="-120"/>
                <a:ea typeface="DFLiYuan Std W8" panose="02000700000000000000" pitchFamily="2" charset="-120"/>
              </a:rPr>
              <a:t>什麼內容的觸及率高？</a:t>
            </a:r>
          </a:p>
        </p:txBody>
      </p:sp>
      <p:pic>
        <p:nvPicPr>
          <p:cNvPr id="7" name="水管">
            <a:extLst>
              <a:ext uri="{FF2B5EF4-FFF2-40B4-BE49-F238E27FC236}">
                <a16:creationId xmlns:a16="http://schemas.microsoft.com/office/drawing/2014/main" id="{1C0258A5-A7C9-584C-B1A2-71BCDE610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301" y="4085114"/>
            <a:ext cx="1176395" cy="2799757"/>
          </a:xfrm>
          <a:prstGeom prst="rect">
            <a:avLst/>
          </a:prstGeom>
        </p:spPr>
      </p:pic>
      <p:pic>
        <p:nvPicPr>
          <p:cNvPr id="39" name="水管">
            <a:extLst>
              <a:ext uri="{FF2B5EF4-FFF2-40B4-BE49-F238E27FC236}">
                <a16:creationId xmlns:a16="http://schemas.microsoft.com/office/drawing/2014/main" id="{BB90B1A5-3EE7-E245-ADCC-0C6E2BA69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0029" y="3490304"/>
            <a:ext cx="1176395" cy="2799757"/>
          </a:xfrm>
          <a:prstGeom prst="rect">
            <a:avLst/>
          </a:prstGeom>
        </p:spPr>
      </p:pic>
      <p:pic>
        <p:nvPicPr>
          <p:cNvPr id="40" name="水管">
            <a:extLst>
              <a:ext uri="{FF2B5EF4-FFF2-40B4-BE49-F238E27FC236}">
                <a16:creationId xmlns:a16="http://schemas.microsoft.com/office/drawing/2014/main" id="{0CAE54C1-EC5F-6448-BB80-79CD9DCDF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579" y="3091119"/>
            <a:ext cx="1176395" cy="2799757"/>
          </a:xfrm>
          <a:prstGeom prst="rect">
            <a:avLst/>
          </a:prstGeom>
        </p:spPr>
      </p:pic>
      <p:pic>
        <p:nvPicPr>
          <p:cNvPr id="41" name="水管">
            <a:extLst>
              <a:ext uri="{FF2B5EF4-FFF2-40B4-BE49-F238E27FC236}">
                <a16:creationId xmlns:a16="http://schemas.microsoft.com/office/drawing/2014/main" id="{4C243410-7C1E-F34A-A4D9-956493D31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213" y="2517698"/>
            <a:ext cx="1176395" cy="27997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9F685FF-C6F1-FD44-BD47-29EFF8C27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438" y="757248"/>
            <a:ext cx="807855" cy="534035"/>
          </a:xfrm>
          <a:prstGeom prst="rect">
            <a:avLst/>
          </a:prstGeom>
        </p:spPr>
      </p:pic>
      <p:sp>
        <p:nvSpPr>
          <p:cNvPr id="44" name="橢圓 43">
            <a:extLst>
              <a:ext uri="{FF2B5EF4-FFF2-40B4-BE49-F238E27FC236}">
                <a16:creationId xmlns:a16="http://schemas.microsoft.com/office/drawing/2014/main" id="{07A23912-8C96-8A49-A1FB-C93E57835965}"/>
              </a:ext>
            </a:extLst>
          </p:cNvPr>
          <p:cNvSpPr/>
          <p:nvPr/>
        </p:nvSpPr>
        <p:spPr>
          <a:xfrm>
            <a:off x="2050490" y="767973"/>
            <a:ext cx="2021024" cy="12823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直角三角形 44">
            <a:extLst>
              <a:ext uri="{FF2B5EF4-FFF2-40B4-BE49-F238E27FC236}">
                <a16:creationId xmlns:a16="http://schemas.microsoft.com/office/drawing/2014/main" id="{3449264E-23A8-1D4E-8470-057C93E828E1}"/>
              </a:ext>
            </a:extLst>
          </p:cNvPr>
          <p:cNvSpPr/>
          <p:nvPr/>
        </p:nvSpPr>
        <p:spPr>
          <a:xfrm rot="15173039">
            <a:off x="1853290" y="1462673"/>
            <a:ext cx="420333" cy="4696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D6C0323-0C12-DC4E-92AB-2B002E8927C9}"/>
              </a:ext>
            </a:extLst>
          </p:cNvPr>
          <p:cNvSpPr/>
          <p:nvPr/>
        </p:nvSpPr>
        <p:spPr>
          <a:xfrm>
            <a:off x="2155272" y="947825"/>
            <a:ext cx="3657600" cy="7984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600" b="1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觸及率越高</a:t>
            </a:r>
            <a:r>
              <a:rPr kumimoji="1" lang="zh-CN" altLang="en-US" sz="1600" b="1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，</a:t>
            </a:r>
            <a:endParaRPr kumimoji="1" lang="en-US" altLang="zh-CN" sz="1600" b="1" dirty="0">
              <a:latin typeface="Yuanti SC Light" panose="02010600040101010101" pitchFamily="2" charset="-122"/>
              <a:ea typeface="Yuanti SC Light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b="1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被看見的機會越大</a:t>
            </a:r>
            <a:r>
              <a:rPr kumimoji="1" lang="zh-CN" altLang="en-US" sz="1600" b="1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！</a:t>
            </a:r>
            <a:endParaRPr kumimoji="1" lang="zh-TW" altLang="en-US" sz="1600" b="1" dirty="0">
              <a:latin typeface="Yuanti SC Light" panose="02010600040101010101" pitchFamily="2" charset="-122"/>
              <a:ea typeface="Yuanti SC Light" panose="0201060004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E8BC988-B3BE-9B4D-ABB0-9711F1A1D091}"/>
              </a:ext>
            </a:extLst>
          </p:cNvPr>
          <p:cNvSpPr/>
          <p:nvPr/>
        </p:nvSpPr>
        <p:spPr>
          <a:xfrm>
            <a:off x="0" y="4490997"/>
            <a:ext cx="7315200" cy="3991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232735A-3CB4-2B4C-8090-39E3D3D4C963}"/>
              </a:ext>
            </a:extLst>
          </p:cNvPr>
          <p:cNvSpPr txBox="1"/>
          <p:nvPr/>
        </p:nvSpPr>
        <p:spPr>
          <a:xfrm>
            <a:off x="5918348" y="454366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CN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n</a:t>
            </a:r>
            <a:r>
              <a:rPr kumimoji="1" lang="en-US" altLang="zh-TW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ini</a:t>
            </a:r>
            <a:r>
              <a:rPr kumimoji="1" lang="en-US" altLang="zh-CN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art.com</a:t>
            </a:r>
            <a:endParaRPr kumimoji="1" lang="zh-TW" altLang="en-US"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16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D233B-85FA-9C49-A9BB-996B1453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433214-922F-1B4D-847C-C3787F1F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481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2E52E-025D-1748-9EB9-458ADCBD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B4A85-D643-7B4C-A56D-65CFD4FE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24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6D698-E53D-3747-92FB-A3AA3BFE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6204C-56AA-B949-8142-AD89C47E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27</Words>
  <Application>Microsoft Macintosh PowerPoint</Application>
  <PresentationFormat>自訂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DFLiYuan Std W8</vt:lpstr>
      <vt:lpstr>Yuanti SC</vt:lpstr>
      <vt:lpstr>Yuanti SC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19</cp:revision>
  <dcterms:created xsi:type="dcterms:W3CDTF">2019-03-22T17:26:27Z</dcterms:created>
  <dcterms:modified xsi:type="dcterms:W3CDTF">2019-03-23T17:58:42Z</dcterms:modified>
</cp:coreProperties>
</file>