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5"/>
  </p:notesMasterIdLst>
  <p:sldIdLst>
    <p:sldId id="256" r:id="rId2"/>
    <p:sldId id="257" r:id="rId3"/>
    <p:sldId id="258" r:id="rId4"/>
    <p:sldId id="282" r:id="rId5"/>
    <p:sldId id="259" r:id="rId6"/>
    <p:sldId id="284" r:id="rId7"/>
    <p:sldId id="286" r:id="rId8"/>
    <p:sldId id="285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310" r:id="rId20"/>
    <p:sldId id="311" r:id="rId21"/>
    <p:sldId id="292" r:id="rId22"/>
    <p:sldId id="299" r:id="rId23"/>
    <p:sldId id="298" r:id="rId24"/>
    <p:sldId id="302" r:id="rId25"/>
    <p:sldId id="304" r:id="rId26"/>
    <p:sldId id="303" r:id="rId27"/>
    <p:sldId id="305" r:id="rId28"/>
    <p:sldId id="266" r:id="rId29"/>
    <p:sldId id="267" r:id="rId30"/>
    <p:sldId id="306" r:id="rId31"/>
    <p:sldId id="307" r:id="rId32"/>
    <p:sldId id="308" r:id="rId33"/>
    <p:sldId id="30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558C8-B612-4D37-9A4E-6D22C33B93C1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3EB44-D908-4B9B-9746-C04D60695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0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選擇下載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 or 64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位元的軟體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3EB44-D908-4B9B-9746-C04D606952C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74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3EB44-D908-4B9B-9746-C04D606952C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47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記得存檔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3EB44-D908-4B9B-9746-C04D606952C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5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記得存檔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3EB44-D908-4B9B-9746-C04D606952C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8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記得存檔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3EB44-D908-4B9B-9746-C04D606952C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91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3EB44-D908-4B9B-9746-C04D606952C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85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記得存檔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3EB44-D908-4B9B-9746-C04D606952C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41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064BEC7-241D-42DB-93FD-04296C2F261D}" type="datetime1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8AB8A-E64D-4691-B045-C633737D0D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0274-D9BB-4777-A685-BA2167C64FE5}" type="datetime1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AB8A-E64D-4691-B045-C633737D0D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EDB35D1-F6FD-436B-8871-C2BE94030A7B}" type="datetime1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358AB8A-E64D-4691-B045-C633737D0D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ED40-D277-4E96-8336-FFCCC42C5470}" type="datetime1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58AB8A-E64D-4691-B045-C633737D0D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20F7-6DA0-4583-90C1-494FD0980088}" type="datetime1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358AB8A-E64D-4691-B045-C633737D0D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3BFD6D-1D0E-48A6-AB33-BE4209887A91}" type="datetime1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358AB8A-E64D-4691-B045-C633737D0D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87FF5B1-F38C-4488-A369-04BD23E6D70C}" type="datetime1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358AB8A-E64D-4691-B045-C633737D0D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F99B-ECC7-4FD3-8E04-D5AA8E21BE46}" type="datetime1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58AB8A-E64D-4691-B045-C633737D0D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B2AA-E96B-4FD4-AA50-BD50FE204CA8}" type="datetime1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8AB8A-E64D-4691-B045-C633737D0D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8DD1-7013-41A9-90F8-02D548BAF0EC}" type="datetime1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58AB8A-E64D-4691-B045-C633737D0D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8FB2DD9-23A7-4939-9F20-81733F7F118D}" type="datetime1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358AB8A-E64D-4691-B045-C633737D0D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AF67EB-AA97-4453-BE4C-D6F388253DDC}" type="datetime1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358AB8A-E64D-4691-B045-C633737D0D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itzing.org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Fritzing </a:t>
            </a:r>
            <a:r>
              <a:rPr lang="zh-TW" altLang="en-US" dirty="0"/>
              <a:t>簡介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Ex1 : </a:t>
            </a:r>
            <a:r>
              <a:rPr lang="zh-TW" altLang="zh-TW" dirty="0"/>
              <a:t>設計</a:t>
            </a:r>
            <a:r>
              <a:rPr lang="en-US" altLang="zh-TW" dirty="0"/>
              <a:t> LED *3 </a:t>
            </a:r>
            <a:r>
              <a:rPr lang="zh-TW" altLang="zh-TW" dirty="0"/>
              <a:t>治具</a:t>
            </a:r>
            <a:r>
              <a:rPr lang="en-US" altLang="zh-TW" dirty="0"/>
              <a:t>(Fixture)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AB8A-E64D-4691-B045-C633737D0D8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18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3C78DA66-5BFC-4522-90EC-4D427808871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連線並調整文字方向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9864EE9-7568-4EED-B792-1A3BCEA8C20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64524"/>
            <a:ext cx="6400800" cy="2795751"/>
          </a:xfrm>
        </p:spPr>
      </p:pic>
    </p:spTree>
    <p:extLst>
      <p:ext uri="{BB962C8B-B14F-4D97-AF65-F5344CB8AC3E}">
        <p14:creationId xmlns:p14="http://schemas.microsoft.com/office/powerpoint/2010/main" val="183451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n-ea"/>
              </a:rPr>
              <a:t>介面請切換到</a:t>
            </a:r>
            <a:r>
              <a:rPr lang="en-US" altLang="zh-TW" dirty="0">
                <a:latin typeface="+mn-ea"/>
              </a:rPr>
              <a:t>[PCB]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3C78DA66-5BFC-4522-90EC-4D427808871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初始畫面是凌亂的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5E045055-BD37-4E44-8A2A-58E9EDFBC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整理一下</a:t>
            </a:r>
            <a:r>
              <a:rPr lang="en-US" altLang="zh-TW" dirty="0"/>
              <a:t>:</a:t>
            </a:r>
            <a:r>
              <a:rPr lang="zh-TW" altLang="en-US" dirty="0"/>
              <a:t>調整位置 </a:t>
            </a:r>
            <a:r>
              <a:rPr lang="en-US" altLang="zh-TW" dirty="0"/>
              <a:t>,</a:t>
            </a:r>
            <a:r>
              <a:rPr lang="zh-TW" altLang="en-US" dirty="0"/>
              <a:t>旋轉元件</a:t>
            </a:r>
            <a:endParaRPr lang="en-US" altLang="zh-TW" dirty="0"/>
          </a:p>
          <a:p>
            <a:r>
              <a:rPr lang="zh-TW" altLang="en-US" dirty="0"/>
              <a:t>虛線代表應該連線的端點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7414704-357B-4C4F-A2A5-1591FD2BC51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36640"/>
            <a:ext cx="3886200" cy="2184920"/>
          </a:xfr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8D665852-F9E1-4410-B308-2EA7528D98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36640"/>
            <a:ext cx="3886200" cy="2184920"/>
          </a:xfrm>
        </p:spPr>
      </p:pic>
    </p:spTree>
    <p:extLst>
      <p:ext uri="{BB962C8B-B14F-4D97-AF65-F5344CB8AC3E}">
        <p14:creationId xmlns:p14="http://schemas.microsoft.com/office/powerpoint/2010/main" val="27075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3FDDEB21-127D-4AAD-A32B-A1420FD8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787905-B0CA-4091-A662-4ED257E9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E8197E4F-1F97-41B3-AADC-4C9D198C13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TW" altLang="en-US" dirty="0"/>
              <a:t>在下方</a:t>
            </a:r>
            <a:r>
              <a:rPr lang="en-US" altLang="zh-TW" dirty="0"/>
              <a:t>Both Layers ,</a:t>
            </a:r>
            <a:r>
              <a:rPr lang="zh-TW" altLang="en-US" dirty="0"/>
              <a:t>切換到背面層 </a:t>
            </a:r>
            <a:r>
              <a:rPr lang="en-US" altLang="zh-TW" dirty="0"/>
              <a:t>bottom layer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53DD9075-8FF0-4D4B-99A3-64EE20C8108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12" y="1752600"/>
            <a:ext cx="3189576" cy="4419600"/>
          </a:xfrm>
        </p:spPr>
      </p:pic>
    </p:spTree>
    <p:extLst>
      <p:ext uri="{BB962C8B-B14F-4D97-AF65-F5344CB8AC3E}">
        <p14:creationId xmlns:p14="http://schemas.microsoft.com/office/powerpoint/2010/main" val="35295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B4F52-6644-415F-8061-C7CBD10D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C6F57E9-051B-43C2-860B-77CB6E52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BBFC6C-3605-43D0-B291-7F4A7496060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TW" altLang="en-US" dirty="0"/>
              <a:t>開始 </a:t>
            </a:r>
            <a:r>
              <a:rPr lang="en-US" altLang="zh-TW" dirty="0"/>
              <a:t>Layout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22E5CC0-2991-42CA-B042-E955EAF16C2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32" y="1752600"/>
            <a:ext cx="5578135" cy="4419600"/>
          </a:xfrm>
        </p:spPr>
      </p:pic>
    </p:spTree>
    <p:extLst>
      <p:ext uri="{BB962C8B-B14F-4D97-AF65-F5344CB8AC3E}">
        <p14:creationId xmlns:p14="http://schemas.microsoft.com/office/powerpoint/2010/main" val="12866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6C65A-B39F-446F-B557-E3463033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CD9405-B056-4C41-95F9-680DDD82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508837-9801-4857-836C-29BE6D40F5F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TW" altLang="en-US" dirty="0"/>
              <a:t>在下方 </a:t>
            </a:r>
            <a:r>
              <a:rPr lang="en-US" altLang="zh-TW" dirty="0"/>
              <a:t>Export for PCB</a:t>
            </a:r>
            <a:r>
              <a:rPr lang="zh-TW" altLang="en-US" dirty="0"/>
              <a:t>三角形按一下</a:t>
            </a:r>
            <a:r>
              <a:rPr lang="en-US" altLang="zh-TW" dirty="0"/>
              <a:t>,</a:t>
            </a:r>
            <a:r>
              <a:rPr lang="zh-TW" altLang="en-US" dirty="0"/>
              <a:t>選擇</a:t>
            </a:r>
            <a:r>
              <a:rPr lang="en-US" altLang="zh-TW" dirty="0"/>
              <a:t>Extended Gerber(RS-274X)…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0EA7205-40CC-461B-A282-3916E32E192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69" y="1752600"/>
            <a:ext cx="5289461" cy="4419600"/>
          </a:xfrm>
        </p:spPr>
      </p:pic>
    </p:spTree>
    <p:extLst>
      <p:ext uri="{BB962C8B-B14F-4D97-AF65-F5344CB8AC3E}">
        <p14:creationId xmlns:p14="http://schemas.microsoft.com/office/powerpoint/2010/main" val="4372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F26B855-911E-40D0-BD79-D6A729A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記得存檔</a:t>
            </a:r>
            <a:r>
              <a:rPr lang="en-US" altLang="zh-TW" dirty="0"/>
              <a:t>:01.fzz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5354527E-1F55-4158-9B47-F2209D4EBB3E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36640"/>
            <a:ext cx="3886200" cy="2184920"/>
          </a:xfrm>
        </p:spPr>
      </p:pic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444DAAA6-B6F6-438B-991B-87A205D004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318453"/>
            <a:ext cx="3886200" cy="1821293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B46A61-1AA0-4F50-A9B3-D467E37BEE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ECFCBF42-9F70-4001-AC8D-9EF5C697EEC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TW" altLang="en-US" dirty="0"/>
              <a:t>選擇轉出檔案路徑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5828A355-AF12-4388-99FC-01E9FC105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轉出之</a:t>
            </a:r>
            <a:r>
              <a:rPr lang="en-US" altLang="zh-TW" dirty="0"/>
              <a:t>Gerber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348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2. 3</a:t>
            </a:r>
            <a:r>
              <a:rPr lang="zh-TW" altLang="en-US" dirty="0"/>
              <a:t>組</a:t>
            </a:r>
            <a:r>
              <a:rPr lang="en-US" altLang="zh-TW" dirty="0"/>
              <a:t>LED</a:t>
            </a:r>
            <a:br>
              <a:rPr lang="zh-TW" altLang="zh-TW" dirty="0"/>
            </a:br>
            <a:r>
              <a:rPr lang="zh-TW" altLang="en-US" sz="2700" dirty="0"/>
              <a:t>另存新檔</a:t>
            </a:r>
            <a:r>
              <a:rPr lang="en-US" altLang="zh-TW" sz="2700" dirty="0"/>
              <a:t>:02.Fzz , </a:t>
            </a:r>
            <a:r>
              <a:rPr lang="zh-TW" altLang="en-US" sz="2700" dirty="0">
                <a:latin typeface="+mn-ea"/>
              </a:rPr>
              <a:t>介面請切換到</a:t>
            </a:r>
            <a:r>
              <a:rPr lang="en-US" altLang="zh-TW" sz="2700" dirty="0">
                <a:latin typeface="+mn-ea"/>
              </a:rPr>
              <a:t>[</a:t>
            </a:r>
            <a:r>
              <a:rPr lang="zh-TW" altLang="en-US" sz="2700" dirty="0">
                <a:latin typeface="+mn-ea"/>
              </a:rPr>
              <a:t>麵包板</a:t>
            </a:r>
            <a:r>
              <a:rPr lang="en-US" altLang="zh-TW" sz="2700" dirty="0">
                <a:latin typeface="+mn-ea"/>
              </a:rPr>
              <a:t>]</a:t>
            </a:r>
            <a:endParaRPr lang="zh-TW" altLang="en-US" sz="27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000" dirty="0">
                <a:latin typeface="+mn-ea"/>
              </a:rPr>
              <a:t>1.</a:t>
            </a:r>
            <a:r>
              <a:rPr lang="zh-TW" altLang="en-US" sz="2000" dirty="0">
                <a:latin typeface="+mn-ea"/>
              </a:rPr>
              <a:t>把</a:t>
            </a:r>
            <a:r>
              <a:rPr lang="en-US" altLang="zh-TW" sz="2000" dirty="0">
                <a:latin typeface="+mn-ea"/>
              </a:rPr>
              <a:t>Power Plug , Wire</a:t>
            </a:r>
            <a:r>
              <a:rPr lang="zh-TW" altLang="en-US" sz="2000" dirty="0">
                <a:latin typeface="+mn-ea"/>
              </a:rPr>
              <a:t>刪除</a:t>
            </a:r>
            <a:r>
              <a:rPr lang="en-US" altLang="zh-TW" sz="2000" dirty="0">
                <a:latin typeface="+mn-ea"/>
              </a:rPr>
              <a:t>.</a:t>
            </a:r>
            <a:endParaRPr lang="zh-TW" altLang="zh-TW" sz="2000" dirty="0">
              <a:latin typeface="+mn-ea"/>
            </a:endParaRPr>
          </a:p>
          <a:p>
            <a:r>
              <a:rPr lang="en-US" altLang="zh-TW" dirty="0"/>
              <a:t>2. LED</a:t>
            </a:r>
            <a:r>
              <a:rPr lang="zh-TW" altLang="en-US" dirty="0"/>
              <a:t>按右鍵</a:t>
            </a:r>
            <a:r>
              <a:rPr lang="en-US" altLang="zh-TW" dirty="0"/>
              <a:t>\</a:t>
            </a:r>
            <a:r>
              <a:rPr lang="zh-TW" altLang="en-US" dirty="0"/>
              <a:t>複製</a:t>
            </a:r>
            <a:r>
              <a:rPr lang="en-US" altLang="zh-TW" dirty="0"/>
              <a:t>(D) 2</a:t>
            </a:r>
            <a:r>
              <a:rPr lang="zh-TW" altLang="en-US" dirty="0"/>
              <a:t>次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電阻按右鍵</a:t>
            </a:r>
            <a:r>
              <a:rPr lang="en-US" altLang="zh-TW" dirty="0"/>
              <a:t>\</a:t>
            </a:r>
            <a:r>
              <a:rPr lang="zh-TW" altLang="en-US" dirty="0"/>
              <a:t>複製</a:t>
            </a:r>
            <a:r>
              <a:rPr lang="en-US" altLang="zh-TW" dirty="0"/>
              <a:t>(D) 3</a:t>
            </a:r>
            <a:r>
              <a:rPr lang="zh-TW" altLang="en-US" dirty="0"/>
              <a:t>次</a:t>
            </a:r>
          </a:p>
          <a:p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779FF7D-6890-4CB5-80C9-364433BC17A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47913"/>
            <a:ext cx="3960440" cy="4341513"/>
          </a:xfrm>
        </p:spPr>
      </p:pic>
    </p:spTree>
    <p:extLst>
      <p:ext uri="{BB962C8B-B14F-4D97-AF65-F5344CB8AC3E}">
        <p14:creationId xmlns:p14="http://schemas.microsoft.com/office/powerpoint/2010/main" val="309763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F26B855-911E-40D0-BD79-D6A729A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B46A61-1AA0-4F50-A9B3-D467E37BEE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ECFCBF42-9F70-4001-AC8D-9EF5C697EEC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zh-TW" altLang="en-US" sz="2200" dirty="0">
                <a:latin typeface="+mn-ea"/>
              </a:rPr>
              <a:t>在右上方</a:t>
            </a:r>
            <a:r>
              <a:rPr lang="en-US" altLang="zh-TW" sz="2200" dirty="0">
                <a:latin typeface="+mn-ea"/>
              </a:rPr>
              <a:t>Core\Connection\Generic female header </a:t>
            </a:r>
          </a:p>
          <a:p>
            <a:r>
              <a:rPr lang="zh-TW" altLang="en-US" sz="2200" dirty="0"/>
              <a:t>拉到左方工作區</a:t>
            </a:r>
          </a:p>
          <a:p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5828A355-AF12-4388-99FC-01E9FC105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72958" y="1752600"/>
            <a:ext cx="3886200" cy="640080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sz="2800" dirty="0">
                <a:latin typeface="+mn-ea"/>
              </a:rPr>
              <a:t>右下方內容</a:t>
            </a:r>
            <a:r>
              <a:rPr lang="en-US" altLang="zh-TW" sz="2800" dirty="0">
                <a:latin typeface="+mn-ea"/>
              </a:rPr>
              <a:t>pins</a:t>
            </a:r>
            <a:r>
              <a:rPr lang="zh-TW" altLang="en-US" sz="2800" dirty="0">
                <a:latin typeface="+mn-ea"/>
              </a:rPr>
              <a:t>改成</a:t>
            </a:r>
            <a:r>
              <a:rPr lang="en-US" altLang="zh-TW" sz="2800" dirty="0">
                <a:latin typeface="+mn-ea"/>
              </a:rPr>
              <a:t>:7</a:t>
            </a:r>
            <a:endParaRPr lang="zh-TW" altLang="en-US" sz="2800" dirty="0">
              <a:latin typeface="+mn-ea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55D5C8F-A99E-4F39-B7A7-22A6AFAC170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36318"/>
            <a:ext cx="3856753" cy="2680913"/>
          </a:xfr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EBBE5BB5-3509-4ABA-BA6E-190BED8BD2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45" y="2947808"/>
            <a:ext cx="2391109" cy="2562583"/>
          </a:xfrm>
        </p:spPr>
      </p:pic>
    </p:spTree>
    <p:extLst>
      <p:ext uri="{BB962C8B-B14F-4D97-AF65-F5344CB8AC3E}">
        <p14:creationId xmlns:p14="http://schemas.microsoft.com/office/powerpoint/2010/main" val="279598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F26B855-911E-40D0-BD79-D6A729A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B46A61-1AA0-4F50-A9B3-D467E37BEE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ECFCBF42-9F70-4001-AC8D-9EF5C697EEC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5828A355-AF12-4388-99FC-01E9FC105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n-ea"/>
              </a:rPr>
              <a:t>整理元件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E29ECB71-EC31-48F1-BEFD-B970E8F04B68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82219"/>
            <a:ext cx="3886200" cy="2693762"/>
          </a:xfrm>
        </p:spPr>
      </p:pic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C7D7B9B9-5889-4223-B2F7-F9BBFD7BCA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68" y="2438400"/>
            <a:ext cx="3305263" cy="3581400"/>
          </a:xfrm>
        </p:spPr>
      </p:pic>
    </p:spTree>
    <p:extLst>
      <p:ext uri="{BB962C8B-B14F-4D97-AF65-F5344CB8AC3E}">
        <p14:creationId xmlns:p14="http://schemas.microsoft.com/office/powerpoint/2010/main" val="347355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27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90E6103-8E25-4CF5-B4BF-34C896A9631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458967"/>
            <a:ext cx="4089917" cy="3346297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B466E861-A9C7-418B-A477-45E742C022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14" y="2438400"/>
            <a:ext cx="3235371" cy="358140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sz="2000" dirty="0">
                <a:latin typeface="+mn-ea"/>
              </a:rPr>
              <a:t>1.</a:t>
            </a:r>
            <a:r>
              <a:rPr lang="zh-TW" altLang="en-US" sz="2000" dirty="0">
                <a:latin typeface="+mn-ea"/>
              </a:rPr>
              <a:t> 在右上角</a:t>
            </a:r>
            <a:r>
              <a:rPr lang="en-US" altLang="zh-TW" sz="2000" dirty="0">
                <a:latin typeface="+mn-ea"/>
              </a:rPr>
              <a:t>Search</a:t>
            </a:r>
            <a:r>
              <a:rPr lang="zh-TW" altLang="en-US" sz="2000" dirty="0">
                <a:latin typeface="+mn-ea"/>
              </a:rPr>
              <a:t>輸入</a:t>
            </a:r>
            <a:r>
              <a:rPr lang="en-US" altLang="zh-TW" sz="2000" dirty="0" err="1">
                <a:latin typeface="+mn-ea"/>
              </a:rPr>
              <a:t>cds</a:t>
            </a:r>
            <a:r>
              <a:rPr lang="en-US" altLang="zh-TW" sz="2000" dirty="0">
                <a:latin typeface="+mn-ea"/>
              </a:rPr>
              <a:t> , </a:t>
            </a:r>
            <a:r>
              <a:rPr lang="zh-TW" altLang="en-US" sz="2000" dirty="0">
                <a:latin typeface="+mn-ea"/>
              </a:rPr>
              <a:t>拉到左方工作區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37699A1-8564-45FB-9092-864078E8E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25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zh-TW" altLang="zh-TW" dirty="0"/>
              <a:t>軟體下載</a:t>
            </a:r>
            <a:r>
              <a:rPr lang="en-US" altLang="zh-TW" dirty="0"/>
              <a:t>:  </a:t>
            </a:r>
            <a:r>
              <a:rPr lang="en-US" altLang="zh-TW" u="sng" dirty="0">
                <a:hlinkClick r:id="rId3"/>
              </a:rPr>
              <a:t>http://fritzing.org/download/</a:t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6" y="2564904"/>
            <a:ext cx="4254310" cy="2471253"/>
          </a:xfrm>
        </p:spPr>
      </p:pic>
      <p:pic>
        <p:nvPicPr>
          <p:cNvPr id="7" name="內容版面配置區 6"/>
          <p:cNvPicPr>
            <a:picLocks noGrp="1" noChangeAspect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2465673"/>
            <a:ext cx="3886200" cy="2818829"/>
          </a:xfr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4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27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altLang="zh-TW" sz="2000" dirty="0">
                <a:latin typeface="+mn-ea"/>
              </a:rPr>
              <a:t>1.</a:t>
            </a:r>
            <a:r>
              <a:rPr lang="zh-TW" altLang="en-US" sz="2000" dirty="0">
                <a:latin typeface="+mn-ea"/>
              </a:rPr>
              <a:t> 在右上角</a:t>
            </a:r>
            <a:r>
              <a:rPr lang="en-US" altLang="zh-TW" sz="2000" dirty="0">
                <a:latin typeface="+mn-ea"/>
              </a:rPr>
              <a:t>Core\</a:t>
            </a:r>
            <a:r>
              <a:rPr lang="zh-TW" altLang="en-US" sz="2000" dirty="0">
                <a:latin typeface="+mn-ea"/>
              </a:rPr>
              <a:t>麵包板檢視</a:t>
            </a:r>
            <a:r>
              <a:rPr lang="en-US" altLang="zh-TW" sz="2000" dirty="0">
                <a:latin typeface="+mn-ea"/>
              </a:rPr>
              <a:t>\text , </a:t>
            </a:r>
            <a:r>
              <a:rPr lang="zh-TW" altLang="en-US" sz="2000" dirty="0">
                <a:latin typeface="+mn-ea"/>
              </a:rPr>
              <a:t>拉到</a:t>
            </a:r>
            <a:r>
              <a:rPr lang="en-US" altLang="zh-TW" sz="2000" dirty="0">
                <a:latin typeface="+mn-ea"/>
              </a:rPr>
              <a:t>7pin conn </a:t>
            </a:r>
            <a:r>
              <a:rPr lang="zh-TW" altLang="en-US" sz="2000" dirty="0">
                <a:latin typeface="+mn-ea"/>
              </a:rPr>
              <a:t>下方</a:t>
            </a:r>
            <a:r>
              <a:rPr lang="en-US" altLang="zh-TW" sz="2000" dirty="0">
                <a:latin typeface="+mn-ea"/>
              </a:rPr>
              <a:t>,</a:t>
            </a:r>
            <a:r>
              <a:rPr lang="zh-TW" altLang="en-US" sz="2000" dirty="0">
                <a:latin typeface="+mn-ea"/>
              </a:rPr>
              <a:t>複製共</a:t>
            </a:r>
            <a:r>
              <a:rPr lang="en-US" altLang="zh-TW" sz="2000" dirty="0">
                <a:latin typeface="+mn-ea"/>
              </a:rPr>
              <a:t>7</a:t>
            </a:r>
            <a:r>
              <a:rPr lang="zh-TW" altLang="en-US" sz="2000" dirty="0">
                <a:latin typeface="+mn-ea"/>
              </a:rPr>
              <a:t>份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37699A1-8564-45FB-9092-864078E8E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修改內容為</a:t>
            </a:r>
            <a:r>
              <a:rPr lang="en-US" altLang="zh-TW" dirty="0"/>
              <a:t>A0,GND,Vcc,Vcc,Red,Yellow,Green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DB371D94-053B-43DA-88FE-B597793F1026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3928396" cy="2502768"/>
          </a:xfrm>
        </p:spPr>
      </p:pic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08C74868-5829-4368-BA12-1D16EEDA0E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588755"/>
            <a:ext cx="3096344" cy="3533870"/>
          </a:xfrm>
        </p:spPr>
      </p:pic>
    </p:spTree>
    <p:extLst>
      <p:ext uri="{BB962C8B-B14F-4D97-AF65-F5344CB8AC3E}">
        <p14:creationId xmlns:p14="http://schemas.microsoft.com/office/powerpoint/2010/main" val="9631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54705-C76E-490B-8072-FC300A11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2A8F30-7196-47A6-80B8-04E112FF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38524C-F39C-45BF-9B83-36DD918AA1A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TW" altLang="en-US" dirty="0"/>
              <a:t>連線</a:t>
            </a:r>
            <a:r>
              <a:rPr lang="en-US" altLang="zh-TW" dirty="0"/>
              <a:t>,</a:t>
            </a:r>
            <a:r>
              <a:rPr lang="zh-TW" altLang="en-US" dirty="0"/>
              <a:t>並更改</a:t>
            </a:r>
            <a:r>
              <a:rPr lang="en-US" altLang="zh-TW" dirty="0"/>
              <a:t>Wire</a:t>
            </a:r>
            <a:r>
              <a:rPr lang="zh-TW" altLang="en-US" dirty="0"/>
              <a:t>顏色 </a:t>
            </a:r>
            <a:r>
              <a:rPr lang="en-US" altLang="zh-TW" dirty="0"/>
              <a:t>, LED</a:t>
            </a:r>
            <a:r>
              <a:rPr lang="zh-TW" altLang="en-US" dirty="0"/>
              <a:t>顏色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9AAC9EC-7298-4381-84BD-1AB7593E164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44" y="1795160"/>
            <a:ext cx="3658111" cy="4334480"/>
          </a:xfrm>
        </p:spPr>
      </p:pic>
    </p:spTree>
    <p:extLst>
      <p:ext uri="{BB962C8B-B14F-4D97-AF65-F5344CB8AC3E}">
        <p14:creationId xmlns:p14="http://schemas.microsoft.com/office/powerpoint/2010/main" val="27850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n-ea"/>
              </a:rPr>
              <a:t>介面請切換到</a:t>
            </a:r>
            <a:r>
              <a:rPr lang="en-US" altLang="zh-TW" dirty="0">
                <a:latin typeface="+mn-ea"/>
              </a:rPr>
              <a:t>[</a:t>
            </a:r>
            <a:r>
              <a:rPr lang="zh-TW" altLang="en-US" dirty="0">
                <a:latin typeface="+mn-ea"/>
              </a:rPr>
              <a:t>概要圖</a:t>
            </a:r>
            <a:r>
              <a:rPr lang="en-US" altLang="zh-TW" dirty="0">
                <a:latin typeface="+mn-ea"/>
              </a:rPr>
              <a:t>]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3C78DA66-5BFC-4522-90EC-4D427808871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初始畫面是凌亂的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5E045055-BD37-4E44-8A2A-58E9EDFBC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整理一下</a:t>
            </a:r>
            <a:r>
              <a:rPr lang="en-US" altLang="zh-TW" dirty="0"/>
              <a:t>:</a:t>
            </a:r>
            <a:r>
              <a:rPr lang="zh-TW" altLang="en-US" dirty="0"/>
              <a:t>調整位置 </a:t>
            </a:r>
            <a:r>
              <a:rPr lang="en-US" altLang="zh-TW" dirty="0"/>
              <a:t>,</a:t>
            </a:r>
            <a:r>
              <a:rPr lang="zh-TW" altLang="en-US" dirty="0"/>
              <a:t>旋轉元件</a:t>
            </a:r>
            <a:endParaRPr lang="en-US" altLang="zh-TW" dirty="0"/>
          </a:p>
          <a:p>
            <a:r>
              <a:rPr lang="zh-TW" altLang="en-US" dirty="0"/>
              <a:t>虛線代表應該連線的端點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9B1AEDC-9C90-4A60-876C-41211660F962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48431"/>
            <a:ext cx="3886200" cy="2161337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775EF9F5-2EFD-4BF1-AAC8-F13AB9FF62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360958"/>
            <a:ext cx="3886200" cy="1736284"/>
          </a:xfrm>
        </p:spPr>
      </p:pic>
    </p:spTree>
    <p:extLst>
      <p:ext uri="{BB962C8B-B14F-4D97-AF65-F5344CB8AC3E}">
        <p14:creationId xmlns:p14="http://schemas.microsoft.com/office/powerpoint/2010/main" val="1868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271A4-30E8-43CC-8719-71DD79C8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0712AE-B5F7-442A-8351-AC60E2E6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AE9B05-2B22-4C32-998B-93A05FD1799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TW" altLang="en-US" dirty="0"/>
              <a:t>連線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EDB47CF-6C01-463E-B12E-DAA074C1A98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27378"/>
            <a:ext cx="6400800" cy="2470044"/>
          </a:xfrm>
        </p:spPr>
      </p:pic>
    </p:spTree>
    <p:extLst>
      <p:ext uri="{BB962C8B-B14F-4D97-AF65-F5344CB8AC3E}">
        <p14:creationId xmlns:p14="http://schemas.microsoft.com/office/powerpoint/2010/main" val="35477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n-ea"/>
              </a:rPr>
              <a:t>介面請切換到</a:t>
            </a:r>
            <a:r>
              <a:rPr lang="en-US" altLang="zh-TW" dirty="0">
                <a:latin typeface="+mn-ea"/>
              </a:rPr>
              <a:t>[PCB]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3C78DA66-5BFC-4522-90EC-4D427808871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初始畫面是凌亂的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5E045055-BD37-4E44-8A2A-58E9EDFBC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整理一下</a:t>
            </a:r>
            <a:r>
              <a:rPr lang="en-US" altLang="zh-TW" dirty="0"/>
              <a:t>:</a:t>
            </a:r>
            <a:r>
              <a:rPr lang="zh-TW" altLang="en-US" dirty="0"/>
              <a:t>調整位置 </a:t>
            </a:r>
            <a:r>
              <a:rPr lang="en-US" altLang="zh-TW" dirty="0"/>
              <a:t>,</a:t>
            </a:r>
            <a:r>
              <a:rPr lang="zh-TW" altLang="en-US" dirty="0"/>
              <a:t>旋轉元件</a:t>
            </a:r>
            <a:endParaRPr lang="en-US" altLang="zh-TW" dirty="0"/>
          </a:p>
          <a:p>
            <a:r>
              <a:rPr lang="zh-TW" altLang="en-US" dirty="0"/>
              <a:t>虛線代表應該連線的端點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5456BE3-B2BD-4D9F-B9FC-FE9BEA27ECB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73131"/>
            <a:ext cx="3886200" cy="3111938"/>
          </a:xfrm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80597C6E-B9E1-4AD5-9503-359BC42512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732169"/>
            <a:ext cx="3886200" cy="2993861"/>
          </a:xfrm>
        </p:spPr>
      </p:pic>
    </p:spTree>
    <p:extLst>
      <p:ext uri="{BB962C8B-B14F-4D97-AF65-F5344CB8AC3E}">
        <p14:creationId xmlns:p14="http://schemas.microsoft.com/office/powerpoint/2010/main" val="23257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n-ea"/>
              </a:rPr>
              <a:t>介面請切換到</a:t>
            </a:r>
            <a:r>
              <a:rPr lang="en-US" altLang="zh-TW" dirty="0">
                <a:latin typeface="+mn-ea"/>
              </a:rPr>
              <a:t>[PCB]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3C78DA66-5BFC-4522-90EC-4D427808871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09599" y="1752600"/>
            <a:ext cx="3886200" cy="640080"/>
          </a:xfrm>
        </p:spPr>
        <p:txBody>
          <a:bodyPr>
            <a:normAutofit fontScale="25000" lnSpcReduction="20000"/>
          </a:bodyPr>
          <a:lstStyle/>
          <a:p>
            <a:endParaRPr lang="zh-TW" altLang="en-US" dirty="0"/>
          </a:p>
          <a:p>
            <a:r>
              <a:rPr lang="zh-TW" altLang="en-US" sz="6600" dirty="0">
                <a:latin typeface="+mn-ea"/>
              </a:rPr>
              <a:t>在右上方</a:t>
            </a:r>
            <a:r>
              <a:rPr lang="en-US" altLang="zh-TW" sz="6600" dirty="0">
                <a:latin typeface="+mn-ea"/>
              </a:rPr>
              <a:t>Core\PCB</a:t>
            </a:r>
            <a:r>
              <a:rPr lang="zh-TW" altLang="en-US" sz="6600" dirty="0">
                <a:latin typeface="+mn-ea"/>
              </a:rPr>
              <a:t>檢視</a:t>
            </a:r>
            <a:r>
              <a:rPr lang="en-US" altLang="zh-TW" sz="6600" dirty="0">
                <a:latin typeface="+mn-ea"/>
              </a:rPr>
              <a:t>\text </a:t>
            </a:r>
          </a:p>
          <a:p>
            <a:r>
              <a:rPr lang="zh-TW" altLang="en-US" sz="6600" dirty="0"/>
              <a:t>拉到左方工作區 </a:t>
            </a:r>
            <a:r>
              <a:rPr lang="en-US" altLang="zh-TW" sz="6600" dirty="0"/>
              <a:t>J1 </a:t>
            </a:r>
            <a:r>
              <a:rPr lang="zh-TW" altLang="en-US" sz="6600" dirty="0"/>
              <a:t>左方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37D9DCA5-EB32-4484-899D-7FC76FC7E23C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96" y="2438400"/>
            <a:ext cx="1944407" cy="3581400"/>
          </a:xfrm>
        </p:spPr>
      </p:pic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C50BD25F-6653-496D-8ECC-DE3DA1B4A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b="0" dirty="0"/>
              <a:t>在右下方內容</a:t>
            </a:r>
            <a:r>
              <a:rPr lang="en-US" altLang="zh-TW" b="0" dirty="0"/>
              <a:t>:text</a:t>
            </a:r>
            <a:r>
              <a:rPr lang="zh-TW" altLang="en-US" b="0" dirty="0"/>
              <a:t>改</a:t>
            </a:r>
            <a:r>
              <a:rPr lang="en-US" altLang="zh-TW" b="0" dirty="0"/>
              <a:t>A0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C54F4D-C91A-4860-BBB7-A0534DA683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46" y="2819203"/>
            <a:ext cx="2210108" cy="2819794"/>
          </a:xfrm>
        </p:spPr>
      </p:pic>
    </p:spTree>
    <p:extLst>
      <p:ext uri="{BB962C8B-B14F-4D97-AF65-F5344CB8AC3E}">
        <p14:creationId xmlns:p14="http://schemas.microsoft.com/office/powerpoint/2010/main" val="3582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3FDDEB21-127D-4AAD-A32B-A1420FD8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787905-B0CA-4091-A662-4ED257E9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E8197E4F-1F97-41B3-AADC-4C9D198C13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dirty="0"/>
              <a:t>1. A0</a:t>
            </a:r>
            <a:r>
              <a:rPr lang="zh-TW" altLang="en-US" dirty="0"/>
              <a:t>複製</a:t>
            </a:r>
            <a:r>
              <a:rPr lang="en-US" altLang="zh-TW" dirty="0"/>
              <a:t>6</a:t>
            </a:r>
            <a:r>
              <a:rPr lang="zh-TW" altLang="en-US" dirty="0"/>
              <a:t>份</a:t>
            </a:r>
            <a:r>
              <a:rPr lang="en-US" altLang="zh-TW" dirty="0"/>
              <a:t>,</a:t>
            </a:r>
            <a:r>
              <a:rPr lang="zh-TW" altLang="en-US" dirty="0"/>
              <a:t>分別更改為</a:t>
            </a:r>
            <a:r>
              <a:rPr lang="en-US" altLang="zh-TW" dirty="0" err="1"/>
              <a:t>GND,Vcc,Vcc,Red,Yellow,Green</a:t>
            </a:r>
            <a:endParaRPr lang="en-US" altLang="zh-TW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737F57D-82A1-4DD3-A9CA-C9BA5A4A1A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15947"/>
            <a:ext cx="6400800" cy="4092906"/>
          </a:xfrm>
        </p:spPr>
      </p:pic>
    </p:spTree>
    <p:extLst>
      <p:ext uri="{BB962C8B-B14F-4D97-AF65-F5344CB8AC3E}">
        <p14:creationId xmlns:p14="http://schemas.microsoft.com/office/powerpoint/2010/main" val="7057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3FDDEB21-127D-4AAD-A32B-A1420FD8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787905-B0CA-4091-A662-4ED257E9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E8197E4F-1F97-41B3-AADC-4C9D198C13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在下方</a:t>
            </a:r>
            <a:r>
              <a:rPr lang="en-US" altLang="zh-TW" dirty="0"/>
              <a:t>Both Layers ,</a:t>
            </a:r>
            <a:r>
              <a:rPr lang="zh-TW" altLang="en-US" dirty="0"/>
              <a:t>切換到背面層 </a:t>
            </a:r>
            <a:r>
              <a:rPr lang="en-US" altLang="zh-TW" dirty="0"/>
              <a:t>Bottom layer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開始 </a:t>
            </a:r>
            <a:r>
              <a:rPr lang="en-US" altLang="zh-TW" dirty="0"/>
              <a:t>Layout(</a:t>
            </a:r>
            <a:r>
              <a:rPr lang="zh-TW" altLang="en-US" dirty="0"/>
              <a:t>橘色</a:t>
            </a:r>
            <a:r>
              <a:rPr lang="en-US" altLang="zh-TW" dirty="0"/>
              <a:t>)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58994C0-7AD8-4DDD-8AD7-D7A532047B6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03471"/>
            <a:ext cx="6400800" cy="4317857"/>
          </a:xfrm>
        </p:spPr>
      </p:pic>
    </p:spTree>
    <p:extLst>
      <p:ext uri="{BB962C8B-B14F-4D97-AF65-F5344CB8AC3E}">
        <p14:creationId xmlns:p14="http://schemas.microsoft.com/office/powerpoint/2010/main" val="106118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zh-TW" altLang="zh-TW" sz="2000" dirty="0">
                <a:latin typeface="+mn-ea"/>
              </a:rPr>
              <a:t>如果覺得</a:t>
            </a:r>
            <a:r>
              <a:rPr lang="en-US" altLang="zh-TW" sz="2000" dirty="0">
                <a:latin typeface="+mn-ea"/>
              </a:rPr>
              <a:t>PCB</a:t>
            </a:r>
            <a:r>
              <a:rPr lang="zh-TW" altLang="zh-TW" sz="2000" dirty="0">
                <a:latin typeface="+mn-ea"/>
              </a:rPr>
              <a:t>空間很大</a:t>
            </a:r>
            <a:r>
              <a:rPr lang="en-US" altLang="zh-TW" sz="2000" dirty="0">
                <a:latin typeface="+mn-ea"/>
              </a:rPr>
              <a:t>,</a:t>
            </a:r>
            <a:r>
              <a:rPr lang="zh-TW" altLang="zh-TW" sz="2000" dirty="0">
                <a:latin typeface="+mn-ea"/>
              </a:rPr>
              <a:t>想縮小</a:t>
            </a:r>
            <a:r>
              <a:rPr lang="en-US" altLang="zh-TW" sz="2000" dirty="0">
                <a:latin typeface="+mn-ea"/>
              </a:rPr>
              <a:t>size,</a:t>
            </a:r>
            <a:r>
              <a:rPr lang="zh-TW" altLang="zh-TW" sz="2000" dirty="0">
                <a:latin typeface="+mn-ea"/>
              </a:rPr>
              <a:t>可以點一下</a:t>
            </a:r>
            <a:r>
              <a:rPr lang="en-US" altLang="zh-TW" sz="2000" dirty="0">
                <a:latin typeface="+mn-ea"/>
              </a:rPr>
              <a:t>PCB , </a:t>
            </a:r>
            <a:r>
              <a:rPr lang="zh-TW" altLang="zh-TW" sz="2000" dirty="0">
                <a:latin typeface="+mn-ea"/>
              </a:rPr>
              <a:t>在右邊可以看到原始尺寸</a:t>
            </a:r>
            <a:r>
              <a:rPr lang="en-US" altLang="zh-TW" sz="2000" dirty="0">
                <a:latin typeface="+mn-ea"/>
              </a:rPr>
              <a:t> : </a:t>
            </a:r>
            <a:r>
              <a:rPr lang="zh-TW" altLang="zh-TW" sz="2000" dirty="0">
                <a:latin typeface="+mn-ea"/>
              </a:rPr>
              <a:t>寬</a:t>
            </a:r>
            <a:r>
              <a:rPr lang="en-US" altLang="zh-TW" sz="2000" dirty="0">
                <a:latin typeface="+mn-ea"/>
              </a:rPr>
              <a:t>(mm)84.7 , </a:t>
            </a:r>
            <a:r>
              <a:rPr lang="zh-TW" altLang="zh-TW" sz="2000" dirty="0">
                <a:latin typeface="+mn-ea"/>
              </a:rPr>
              <a:t>高</a:t>
            </a:r>
            <a:r>
              <a:rPr lang="en-US" altLang="zh-TW" sz="2000" dirty="0">
                <a:latin typeface="+mn-ea"/>
              </a:rPr>
              <a:t>(mm)56.4 , </a:t>
            </a:r>
            <a:r>
              <a:rPr lang="zh-TW" altLang="zh-TW" sz="2000" dirty="0">
                <a:latin typeface="+mn-ea"/>
              </a:rPr>
              <a:t>更改尺寸 </a:t>
            </a:r>
            <a:r>
              <a:rPr lang="en-US" altLang="zh-TW" sz="2000" dirty="0">
                <a:latin typeface="+mn-ea"/>
              </a:rPr>
              <a:t>, </a:t>
            </a:r>
            <a:r>
              <a:rPr lang="zh-TW" altLang="zh-TW" sz="2000" dirty="0">
                <a:latin typeface="+mn-ea"/>
              </a:rPr>
              <a:t>例如 </a:t>
            </a:r>
            <a:r>
              <a:rPr lang="en-US" altLang="zh-TW" sz="2000" dirty="0">
                <a:latin typeface="+mn-ea"/>
              </a:rPr>
              <a:t>: </a:t>
            </a:r>
            <a:r>
              <a:rPr lang="zh-TW" altLang="zh-TW" sz="2000" dirty="0">
                <a:latin typeface="+mn-ea"/>
              </a:rPr>
              <a:t>寬</a:t>
            </a:r>
            <a:r>
              <a:rPr lang="en-US" altLang="zh-TW" sz="2000" dirty="0">
                <a:latin typeface="+mn-ea"/>
              </a:rPr>
              <a:t>(mm)40 , </a:t>
            </a:r>
            <a:r>
              <a:rPr lang="zh-TW" altLang="zh-TW" sz="2000" dirty="0">
                <a:latin typeface="+mn-ea"/>
              </a:rPr>
              <a:t>高</a:t>
            </a:r>
            <a:r>
              <a:rPr lang="en-US" altLang="zh-TW" sz="2000" dirty="0">
                <a:latin typeface="+mn-ea"/>
              </a:rPr>
              <a:t>(mm)40</a:t>
            </a:r>
            <a:endParaRPr lang="zh-TW" altLang="zh-TW" sz="2000" dirty="0">
              <a:latin typeface="+mn-ea"/>
            </a:endParaRPr>
          </a:p>
          <a:p>
            <a:r>
              <a:rPr lang="en-US" altLang="zh-TW" sz="2000" dirty="0">
                <a:latin typeface="+mn-ea"/>
              </a:rPr>
              <a:t> </a:t>
            </a:r>
            <a:endParaRPr lang="zh-TW" altLang="zh-TW" sz="2000" dirty="0">
              <a:latin typeface="+mn-ea"/>
            </a:endParaRPr>
          </a:p>
          <a:p>
            <a:r>
              <a:rPr lang="zh-TW" altLang="zh-TW" sz="2000" dirty="0">
                <a:latin typeface="+mn-ea"/>
              </a:rPr>
              <a:t>移動</a:t>
            </a:r>
            <a:r>
              <a:rPr lang="en-US" altLang="zh-TW" sz="2000" dirty="0">
                <a:latin typeface="+mn-ea"/>
              </a:rPr>
              <a:t>PCB</a:t>
            </a:r>
            <a:r>
              <a:rPr lang="zh-TW" altLang="zh-TW" sz="2000" dirty="0">
                <a:latin typeface="+mn-ea"/>
              </a:rPr>
              <a:t>範圍及調整零件位置</a:t>
            </a:r>
          </a:p>
          <a:p>
            <a:endParaRPr lang="zh-TW" altLang="en-US" sz="2000" dirty="0">
              <a:latin typeface="+mn-ea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5CF70CF-CB40-46D5-92D1-D3760DA8F6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49" y="1752600"/>
            <a:ext cx="4774901" cy="4419600"/>
          </a:xfrm>
        </p:spPr>
      </p:pic>
    </p:spTree>
    <p:extLst>
      <p:ext uri="{BB962C8B-B14F-4D97-AF65-F5344CB8AC3E}">
        <p14:creationId xmlns:p14="http://schemas.microsoft.com/office/powerpoint/2010/main" val="37392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TW" altLang="zh-TW" sz="2000" dirty="0">
                <a:latin typeface="+mn-ea"/>
              </a:rPr>
              <a:t>在右上方元件處</a:t>
            </a:r>
            <a:r>
              <a:rPr lang="en-US" altLang="zh-TW" sz="2000" dirty="0">
                <a:latin typeface="+mn-ea"/>
              </a:rPr>
              <a:t>, Core Parts \ PCB</a:t>
            </a:r>
            <a:r>
              <a:rPr lang="zh-TW" altLang="zh-TW" sz="2000" dirty="0">
                <a:latin typeface="+mn-ea"/>
              </a:rPr>
              <a:t>檢視 </a:t>
            </a:r>
            <a:r>
              <a:rPr lang="en-US" altLang="zh-TW" sz="2000" dirty="0">
                <a:latin typeface="+mn-ea"/>
              </a:rPr>
              <a:t>\ </a:t>
            </a:r>
            <a:r>
              <a:rPr lang="zh-TW" altLang="zh-TW" sz="2000" dirty="0">
                <a:latin typeface="+mn-ea"/>
              </a:rPr>
              <a:t>找到 </a:t>
            </a:r>
            <a:r>
              <a:rPr lang="en-US" altLang="zh-TW" sz="2000" dirty="0">
                <a:latin typeface="+mn-ea"/>
              </a:rPr>
              <a:t>Hole  ,</a:t>
            </a:r>
            <a:r>
              <a:rPr lang="zh-TW" altLang="zh-TW" sz="2000" dirty="0">
                <a:latin typeface="+mn-ea"/>
              </a:rPr>
              <a:t>修改</a:t>
            </a:r>
            <a:r>
              <a:rPr lang="en-US" altLang="zh-TW" sz="2000" dirty="0">
                <a:latin typeface="+mn-ea"/>
              </a:rPr>
              <a:t>Hole Diameter(</a:t>
            </a:r>
            <a:r>
              <a:rPr lang="zh-TW" altLang="zh-TW" sz="2000" dirty="0">
                <a:latin typeface="+mn-ea"/>
              </a:rPr>
              <a:t>直徑</a:t>
            </a:r>
            <a:r>
              <a:rPr lang="en-US" altLang="zh-TW" sz="2000" dirty="0">
                <a:latin typeface="+mn-ea"/>
              </a:rPr>
              <a:t>)</a:t>
            </a:r>
            <a:r>
              <a:rPr lang="zh-TW" altLang="zh-TW" sz="2000" dirty="0">
                <a:latin typeface="+mn-ea"/>
              </a:rPr>
              <a:t>為</a:t>
            </a:r>
            <a:r>
              <a:rPr lang="en-US" altLang="zh-TW" sz="2000" dirty="0">
                <a:latin typeface="+mn-ea"/>
              </a:rPr>
              <a:t>3 , </a:t>
            </a:r>
            <a:r>
              <a:rPr lang="zh-TW" altLang="zh-TW" sz="2000" dirty="0">
                <a:latin typeface="+mn-ea"/>
              </a:rPr>
              <a:t>並拉到左邊</a:t>
            </a:r>
            <a:r>
              <a:rPr lang="en-US" altLang="zh-TW" sz="2000" dirty="0">
                <a:latin typeface="+mn-ea"/>
              </a:rPr>
              <a:t>PCB</a:t>
            </a:r>
            <a:r>
              <a:rPr lang="zh-TW" altLang="zh-TW" sz="2000" dirty="0">
                <a:latin typeface="+mn-ea"/>
              </a:rPr>
              <a:t>內</a:t>
            </a:r>
            <a:r>
              <a:rPr lang="en-US" altLang="zh-TW" sz="2000" dirty="0">
                <a:latin typeface="+mn-ea"/>
              </a:rPr>
              <a:t>,</a:t>
            </a:r>
            <a:r>
              <a:rPr lang="zh-TW" altLang="zh-TW" sz="2000" dirty="0">
                <a:latin typeface="+mn-ea"/>
              </a:rPr>
              <a:t>並複製</a:t>
            </a:r>
            <a:r>
              <a:rPr lang="en-US" altLang="zh-TW" sz="2000" dirty="0">
                <a:latin typeface="+mn-ea"/>
              </a:rPr>
              <a:t>3</a:t>
            </a:r>
            <a:r>
              <a:rPr lang="zh-TW" altLang="zh-TW" sz="2000" dirty="0">
                <a:latin typeface="+mn-ea"/>
              </a:rPr>
              <a:t>份</a:t>
            </a:r>
            <a:r>
              <a:rPr lang="en-US" altLang="zh-TW" sz="2000" dirty="0">
                <a:latin typeface="+mn-ea"/>
              </a:rPr>
              <a:t>,</a:t>
            </a:r>
            <a:r>
              <a:rPr lang="zh-TW" altLang="zh-TW" sz="2000" dirty="0">
                <a:latin typeface="+mn-ea"/>
              </a:rPr>
              <a:t>放在</a:t>
            </a:r>
            <a:r>
              <a:rPr lang="en-US" altLang="zh-TW" sz="2000" dirty="0">
                <a:latin typeface="+mn-ea"/>
              </a:rPr>
              <a:t>4</a:t>
            </a:r>
            <a:r>
              <a:rPr lang="zh-TW" altLang="zh-TW" sz="2000" dirty="0">
                <a:latin typeface="+mn-ea"/>
              </a:rPr>
              <a:t>個角落</a:t>
            </a:r>
            <a:r>
              <a:rPr lang="en-US" altLang="zh-TW" sz="2000" dirty="0">
                <a:latin typeface="+mn-ea"/>
              </a:rPr>
              <a:t>.(</a:t>
            </a:r>
            <a:r>
              <a:rPr lang="zh-TW" altLang="zh-TW" sz="2000" dirty="0">
                <a:latin typeface="+mn-ea"/>
              </a:rPr>
              <a:t>未來可以鎖銅柱</a:t>
            </a:r>
            <a:r>
              <a:rPr lang="en-US" altLang="zh-TW" sz="2000" dirty="0">
                <a:latin typeface="+mn-ea"/>
              </a:rPr>
              <a:t>)</a:t>
            </a:r>
            <a:endParaRPr lang="zh-TW" altLang="zh-TW" sz="2000" dirty="0"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88" y="1904415"/>
            <a:ext cx="2779202" cy="4191585"/>
          </a:xfrm>
          <a:prstGeom prst="rect">
            <a:avLst/>
          </a:prstGeo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E855752D-9D95-4B6C-8754-B7217747623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04415"/>
            <a:ext cx="2486372" cy="4191585"/>
          </a:xfrm>
        </p:spPr>
      </p:pic>
    </p:spTree>
    <p:extLst>
      <p:ext uri="{BB962C8B-B14F-4D97-AF65-F5344CB8AC3E}">
        <p14:creationId xmlns:p14="http://schemas.microsoft.com/office/powerpoint/2010/main" val="351231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zh-TW" altLang="zh-TW" dirty="0"/>
              <a:t>解壓縮</a:t>
            </a:r>
            <a:r>
              <a:rPr lang="en-US" altLang="zh-TW" dirty="0"/>
              <a:t>fritzing.0.9.3b.64.pc.zip , </a:t>
            </a:r>
            <a:r>
              <a:rPr lang="zh-TW" altLang="zh-TW" dirty="0"/>
              <a:t>進入資料夾 </a:t>
            </a:r>
            <a:r>
              <a:rPr lang="en-US" altLang="zh-TW" dirty="0"/>
              <a:t>, </a:t>
            </a:r>
            <a:r>
              <a:rPr lang="zh-TW" altLang="zh-TW" dirty="0"/>
              <a:t>執行 </a:t>
            </a:r>
            <a:r>
              <a:rPr lang="en-US" altLang="zh-TW" dirty="0"/>
              <a:t>Fritzing.exe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13" y="1600200"/>
            <a:ext cx="5018724" cy="4495800"/>
          </a:xfrm>
        </p:spPr>
      </p:pic>
    </p:spTree>
    <p:extLst>
      <p:ext uri="{BB962C8B-B14F-4D97-AF65-F5344CB8AC3E}">
        <p14:creationId xmlns:p14="http://schemas.microsoft.com/office/powerpoint/2010/main" val="40794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DF2A8-70EB-4562-99BC-CEBF556E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21022A9-DAD0-438D-863E-35DCF086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5D3B37-15D1-4604-A58C-508D71FC74B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64781CE-97D5-4BA9-A699-79E0B7525B0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74" y="1752600"/>
            <a:ext cx="4697452" cy="4419600"/>
          </a:xfrm>
        </p:spPr>
      </p:pic>
    </p:spTree>
    <p:extLst>
      <p:ext uri="{BB962C8B-B14F-4D97-AF65-F5344CB8AC3E}">
        <p14:creationId xmlns:p14="http://schemas.microsoft.com/office/powerpoint/2010/main" val="59304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A92B0-B20B-44E2-A5D8-D0317131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假如有正面佈線需求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55D481-D547-4E6E-A4CD-7860AA44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B3A293-030C-48D4-B57F-A7041F5F4A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在下方</a:t>
            </a:r>
            <a:r>
              <a:rPr lang="en-US" altLang="zh-TW" dirty="0"/>
              <a:t>Both Layers ,</a:t>
            </a:r>
            <a:r>
              <a:rPr lang="zh-TW" altLang="en-US" dirty="0"/>
              <a:t>切換到正面層 </a:t>
            </a:r>
            <a:r>
              <a:rPr lang="en-US" altLang="zh-TW" dirty="0"/>
              <a:t>Top layer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開始 </a:t>
            </a:r>
            <a:r>
              <a:rPr lang="en-US" altLang="zh-TW" dirty="0"/>
              <a:t>Layout(</a:t>
            </a:r>
            <a:r>
              <a:rPr lang="zh-TW" altLang="en-US" dirty="0"/>
              <a:t>黃色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5D5A673-27B0-40C7-9376-64934A3B6DC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45" y="1752600"/>
            <a:ext cx="4736509" cy="4419600"/>
          </a:xfrm>
        </p:spPr>
      </p:pic>
    </p:spTree>
    <p:extLst>
      <p:ext uri="{BB962C8B-B14F-4D97-AF65-F5344CB8AC3E}">
        <p14:creationId xmlns:p14="http://schemas.microsoft.com/office/powerpoint/2010/main" val="23307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6C65A-B39F-446F-B557-E3463033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CD9405-B056-4C41-95F9-680DDD82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508837-9801-4857-836C-29BE6D40F5F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TW" altLang="en-US" dirty="0"/>
              <a:t>在下方 </a:t>
            </a:r>
            <a:r>
              <a:rPr lang="en-US" altLang="zh-TW" dirty="0"/>
              <a:t>Export for PCB</a:t>
            </a:r>
            <a:r>
              <a:rPr lang="zh-TW" altLang="en-US" dirty="0"/>
              <a:t>三角形按一下</a:t>
            </a:r>
            <a:r>
              <a:rPr lang="en-US" altLang="zh-TW" dirty="0"/>
              <a:t>,</a:t>
            </a:r>
            <a:r>
              <a:rPr lang="zh-TW" altLang="en-US" dirty="0"/>
              <a:t>選擇</a:t>
            </a:r>
            <a:r>
              <a:rPr lang="en-US" altLang="zh-TW" dirty="0"/>
              <a:t>Extended Gerber(RS-274X)…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E3BBB4F-CF7E-417D-87C0-E1A0ADEC21E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56" y="1752599"/>
            <a:ext cx="4501488" cy="4414643"/>
          </a:xfrm>
        </p:spPr>
      </p:pic>
    </p:spTree>
    <p:extLst>
      <p:ext uri="{BB962C8B-B14F-4D97-AF65-F5344CB8AC3E}">
        <p14:creationId xmlns:p14="http://schemas.microsoft.com/office/powerpoint/2010/main" val="132488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F26B855-911E-40D0-BD79-D6A729A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記得存檔</a:t>
            </a:r>
            <a:r>
              <a:rPr lang="en-US" altLang="zh-TW" dirty="0"/>
              <a:t>:02.fzz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B46A61-1AA0-4F50-A9B3-D467E37BEE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ECFCBF42-9F70-4001-AC8D-9EF5C697EEC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TW" altLang="en-US" dirty="0"/>
              <a:t>選擇轉出檔案路徑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5828A355-AF12-4388-99FC-01E9FC105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轉出之</a:t>
            </a:r>
            <a:r>
              <a:rPr lang="en-US" altLang="zh-TW" dirty="0"/>
              <a:t>Gerber file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54D5F68F-17FB-490A-B975-0796209DA3AE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79098"/>
            <a:ext cx="3886200" cy="2700004"/>
          </a:xfrm>
        </p:spPr>
      </p:pic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68DCA1EE-522F-4652-A9C0-0B96722CCC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3318738"/>
            <a:ext cx="4077741" cy="1910462"/>
          </a:xfrm>
        </p:spPr>
      </p:pic>
    </p:spTree>
    <p:extLst>
      <p:ext uri="{BB962C8B-B14F-4D97-AF65-F5344CB8AC3E}">
        <p14:creationId xmlns:p14="http://schemas.microsoft.com/office/powerpoint/2010/main" val="230098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AE3A1-290F-4B7E-AEAD-C1B9281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Ex1 : </a:t>
            </a:r>
            <a:r>
              <a:rPr lang="zh-TW" altLang="zh-TW" dirty="0"/>
              <a:t>設計</a:t>
            </a:r>
            <a:r>
              <a:rPr lang="en-US" altLang="zh-TW" dirty="0"/>
              <a:t> LED *3 </a:t>
            </a:r>
            <a:r>
              <a:rPr lang="zh-TW" altLang="zh-TW" dirty="0"/>
              <a:t>治具</a:t>
            </a:r>
            <a:r>
              <a:rPr lang="en-US" altLang="zh-TW" dirty="0"/>
              <a:t>(Fixture)</a:t>
            </a:r>
            <a:br>
              <a:rPr lang="en-US" altLang="zh-TW" dirty="0"/>
            </a:br>
            <a:r>
              <a:rPr lang="zh-TW" altLang="en-US" sz="2200" dirty="0">
                <a:latin typeface="+mn-ea"/>
                <a:ea typeface="+mn-ea"/>
              </a:rPr>
              <a:t>介面請切換到</a:t>
            </a:r>
            <a:r>
              <a:rPr lang="en-US" altLang="zh-TW" sz="2200" dirty="0">
                <a:latin typeface="+mn-ea"/>
                <a:ea typeface="+mn-ea"/>
              </a:rPr>
              <a:t>[</a:t>
            </a:r>
            <a:r>
              <a:rPr lang="zh-TW" altLang="en-US" sz="2200" dirty="0">
                <a:latin typeface="+mn-ea"/>
                <a:ea typeface="+mn-ea"/>
              </a:rPr>
              <a:t>麵包板</a:t>
            </a:r>
            <a:r>
              <a:rPr lang="en-US" altLang="zh-TW" sz="2200" dirty="0">
                <a:latin typeface="+mn-ea"/>
                <a:ea typeface="+mn-ea"/>
              </a:rPr>
              <a:t>]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E15B02-35D7-4FF3-AB29-BBBBA47E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64C7AD5-8339-443C-A6D4-A3D72A6D751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7" y="1600200"/>
            <a:ext cx="7996435" cy="4495800"/>
          </a:xfrm>
        </p:spPr>
      </p:pic>
    </p:spTree>
    <p:extLst>
      <p:ext uri="{BB962C8B-B14F-4D97-AF65-F5344CB8AC3E}">
        <p14:creationId xmlns:p14="http://schemas.microsoft.com/office/powerpoint/2010/main" val="32521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單一組</a:t>
            </a:r>
            <a:r>
              <a:rPr lang="en-US" altLang="zh-TW" dirty="0"/>
              <a:t>LED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TW" altLang="en-US" sz="2000" dirty="0">
                <a:latin typeface="+mn-ea"/>
              </a:rPr>
              <a:t>在右上方</a:t>
            </a:r>
            <a:r>
              <a:rPr lang="en-US" altLang="zh-TW" sz="2000" dirty="0">
                <a:latin typeface="+mn-ea"/>
              </a:rPr>
              <a:t>Core</a:t>
            </a:r>
          </a:p>
          <a:p>
            <a:pPr lvl="0"/>
            <a:r>
              <a:rPr lang="en-US" altLang="zh-TW" sz="2000" dirty="0">
                <a:latin typeface="+mn-ea"/>
              </a:rPr>
              <a:t>\Basic\220</a:t>
            </a:r>
            <a:r>
              <a:rPr lang="el-GR" altLang="zh-TW" sz="2000" dirty="0">
                <a:latin typeface="+mn-ea"/>
              </a:rPr>
              <a:t>Ώ</a:t>
            </a:r>
            <a:r>
              <a:rPr lang="en-US" altLang="zh-TW" sz="2000" dirty="0">
                <a:latin typeface="+mn-ea"/>
              </a:rPr>
              <a:t> Resistor</a:t>
            </a:r>
            <a:br>
              <a:rPr lang="en-US" altLang="zh-TW" sz="2000" dirty="0">
                <a:latin typeface="+mn-ea"/>
              </a:rPr>
            </a:br>
            <a:endParaRPr lang="en-US" altLang="zh-TW" sz="2000" dirty="0">
              <a:latin typeface="+mn-ea"/>
            </a:endParaRPr>
          </a:p>
          <a:p>
            <a:pPr lvl="0"/>
            <a:r>
              <a:rPr lang="en-US" altLang="zh-TW" sz="2000" dirty="0">
                <a:latin typeface="+mn-ea"/>
              </a:rPr>
              <a:t>\Output\Red LED-5mm</a:t>
            </a:r>
          </a:p>
          <a:p>
            <a:pPr lvl="0"/>
            <a:r>
              <a:rPr lang="en-US" altLang="zh-TW" sz="2000" dirty="0">
                <a:latin typeface="+mn-ea"/>
              </a:rPr>
              <a:t>\Power\Power Plug</a:t>
            </a:r>
            <a:endParaRPr lang="zh-TW" altLang="zh-TW" sz="2000" dirty="0">
              <a:latin typeface="+mn-ea"/>
            </a:endParaRPr>
          </a:p>
          <a:p>
            <a:r>
              <a:rPr lang="zh-TW" altLang="en-US" dirty="0"/>
              <a:t>拉到左方工作區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0FDD26E-2BC5-46AE-BF1A-FCC4B591A86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72" y="1825565"/>
            <a:ext cx="3569367" cy="2183890"/>
          </a:xfrm>
        </p:spPr>
      </p:pic>
      <p:pic>
        <p:nvPicPr>
          <p:cNvPr id="10" name="內容版面配置區 8">
            <a:extLst>
              <a:ext uri="{FF2B5EF4-FFF2-40B4-BE49-F238E27FC236}">
                <a16:creationId xmlns:a16="http://schemas.microsoft.com/office/drawing/2014/main" id="{A159A3BA-5A13-4298-9E72-44EA4547E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4168" y="1825565"/>
            <a:ext cx="2620667" cy="2183890"/>
          </a:xfrm>
          <a:prstGeom prst="rect">
            <a:avLst/>
          </a:prstGeom>
        </p:spPr>
      </p:pic>
      <p:pic>
        <p:nvPicPr>
          <p:cNvPr id="11" name="內容版面配置區 8">
            <a:extLst>
              <a:ext uri="{FF2B5EF4-FFF2-40B4-BE49-F238E27FC236}">
                <a16:creationId xmlns:a16="http://schemas.microsoft.com/office/drawing/2014/main" id="{58E7DF4A-7176-4930-89A1-3B56AE3E5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9671" y="4149080"/>
            <a:ext cx="3569367" cy="20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F912B0-FB4E-48B2-A3ED-06BE1D5B76D9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4" y="3146315"/>
            <a:ext cx="3857291" cy="216557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元件拉至左方工作區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165EF50-64E8-42E4-B4E3-8B41ABC6F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調整位置並連線</a:t>
            </a:r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AF2B8318-3CE6-4D7C-8F81-EF9A9804E9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49314"/>
            <a:ext cx="3886200" cy="2159572"/>
          </a:xfrm>
        </p:spPr>
      </p:pic>
    </p:spTree>
    <p:extLst>
      <p:ext uri="{BB962C8B-B14F-4D97-AF65-F5344CB8AC3E}">
        <p14:creationId xmlns:p14="http://schemas.microsoft.com/office/powerpoint/2010/main" val="478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zh-TW" dirty="0"/>
            </a:b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元件按右鍵功能</a:t>
            </a:r>
            <a:r>
              <a:rPr lang="en-US" altLang="zh-TW" dirty="0"/>
              <a:t>:</a:t>
            </a:r>
            <a:r>
              <a:rPr lang="zh-TW" altLang="en-US" dirty="0"/>
              <a:t>例如旋轉角度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165EF50-64E8-42E4-B4E3-8B41ABC6F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00600" y="1752599"/>
            <a:ext cx="3886200" cy="809049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+mn-ea"/>
              </a:rPr>
              <a:t>Wire</a:t>
            </a:r>
            <a:r>
              <a:rPr lang="zh-TW" altLang="en-US" sz="1600" dirty="0">
                <a:latin typeface="+mn-ea"/>
              </a:rPr>
              <a:t>按右鍵功能</a:t>
            </a:r>
            <a:r>
              <a:rPr lang="en-US" altLang="zh-TW" sz="1600" dirty="0">
                <a:latin typeface="+mn-ea"/>
              </a:rPr>
              <a:t>:</a:t>
            </a:r>
            <a:r>
              <a:rPr lang="zh-TW" altLang="en-US" sz="1600" dirty="0">
                <a:latin typeface="+mn-ea"/>
              </a:rPr>
              <a:t>更改顏色</a:t>
            </a:r>
            <a:r>
              <a:rPr lang="en-US" altLang="zh-TW" sz="1600" dirty="0">
                <a:latin typeface="+mn-ea"/>
              </a:rPr>
              <a:t>(</a:t>
            </a:r>
            <a:r>
              <a:rPr lang="zh-TW" altLang="en-US" sz="1600" dirty="0">
                <a:latin typeface="+mn-ea"/>
              </a:rPr>
              <a:t>例如</a:t>
            </a:r>
            <a:r>
              <a:rPr lang="en-US" altLang="zh-TW" sz="1600" dirty="0">
                <a:latin typeface="+mn-ea"/>
              </a:rPr>
              <a:t>:</a:t>
            </a:r>
            <a:r>
              <a:rPr lang="en-US" altLang="zh-TW" sz="1600" dirty="0" err="1">
                <a:latin typeface="+mn-ea"/>
              </a:rPr>
              <a:t>Vcc</a:t>
            </a:r>
            <a:r>
              <a:rPr lang="en-US" altLang="zh-TW" sz="1600" dirty="0">
                <a:latin typeface="+mn-ea"/>
              </a:rPr>
              <a:t>:</a:t>
            </a:r>
            <a:r>
              <a:rPr lang="zh-TW" altLang="en-US" sz="1600" dirty="0">
                <a:latin typeface="+mn-ea"/>
              </a:rPr>
              <a:t>紅色</a:t>
            </a:r>
            <a:r>
              <a:rPr lang="en-US" altLang="zh-TW" sz="1600" dirty="0">
                <a:latin typeface="+mn-ea"/>
              </a:rPr>
              <a:t>,GND:</a:t>
            </a:r>
            <a:r>
              <a:rPr lang="zh-TW" altLang="en-US" sz="1600" dirty="0">
                <a:latin typeface="+mn-ea"/>
              </a:rPr>
              <a:t>黑色</a:t>
            </a:r>
            <a:r>
              <a:rPr lang="en-US" altLang="zh-TW" sz="1600" dirty="0">
                <a:latin typeface="+mn-ea"/>
              </a:rPr>
              <a:t>)</a:t>
            </a:r>
            <a:endParaRPr lang="zh-TW" altLang="en-US" sz="1600" dirty="0"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69356122-53DF-40D1-A3AC-498E71AF700D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96343"/>
            <a:ext cx="3886200" cy="1665514"/>
          </a:xfrm>
        </p:spPr>
      </p:pic>
      <p:pic>
        <p:nvPicPr>
          <p:cNvPr id="23" name="內容版面配置區 22">
            <a:extLst>
              <a:ext uri="{FF2B5EF4-FFF2-40B4-BE49-F238E27FC236}">
                <a16:creationId xmlns:a16="http://schemas.microsoft.com/office/drawing/2014/main" id="{6EE63CF8-4FFC-4263-B616-05C3D2AA23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90280"/>
            <a:ext cx="3886200" cy="2077639"/>
          </a:xfrm>
        </p:spPr>
      </p:pic>
    </p:spTree>
    <p:extLst>
      <p:ext uri="{BB962C8B-B14F-4D97-AF65-F5344CB8AC3E}">
        <p14:creationId xmlns:p14="http://schemas.microsoft.com/office/powerpoint/2010/main" val="1532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TW" altLang="zh-TW" dirty="0"/>
            </a:b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BDFB6E0-BA9E-4C33-AF94-31466BEA2E9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62163"/>
            <a:ext cx="6400800" cy="3800474"/>
          </a:xfrm>
        </p:spPr>
      </p:pic>
    </p:spTree>
    <p:extLst>
      <p:ext uri="{BB962C8B-B14F-4D97-AF65-F5344CB8AC3E}">
        <p14:creationId xmlns:p14="http://schemas.microsoft.com/office/powerpoint/2010/main" val="20135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n-ea"/>
              </a:rPr>
              <a:t>介面請切換到</a:t>
            </a:r>
            <a:r>
              <a:rPr lang="en-US" altLang="zh-TW" dirty="0">
                <a:latin typeface="+mn-ea"/>
              </a:rPr>
              <a:t>[</a:t>
            </a:r>
            <a:r>
              <a:rPr lang="zh-TW" altLang="en-US" dirty="0">
                <a:latin typeface="+mn-ea"/>
              </a:rPr>
              <a:t>概要圖</a:t>
            </a:r>
            <a:r>
              <a:rPr lang="en-US" altLang="zh-TW" dirty="0">
                <a:latin typeface="+mn-ea"/>
              </a:rPr>
              <a:t>]</a:t>
            </a: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CB4CFBFE-DB2F-4504-A17D-BA4C85FDA948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1975"/>
            <a:ext cx="3886200" cy="3274249"/>
          </a:xfrm>
        </p:spPr>
      </p:pic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11BD7DFC-BD21-4590-A8BB-E3C41839B0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303814"/>
            <a:ext cx="3886200" cy="1850571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358AB8A-E64D-4691-B045-C633737D0D8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3C78DA66-5BFC-4522-90EC-4D427808871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初始畫面是凌亂的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5E045055-BD37-4E44-8A2A-58E9EDFBC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整理一下</a:t>
            </a:r>
            <a:r>
              <a:rPr lang="en-US" altLang="zh-TW" dirty="0"/>
              <a:t>:</a:t>
            </a:r>
            <a:r>
              <a:rPr lang="zh-TW" altLang="en-US" dirty="0"/>
              <a:t>調整位置 </a:t>
            </a:r>
            <a:r>
              <a:rPr lang="en-US" altLang="zh-TW" dirty="0"/>
              <a:t>,</a:t>
            </a:r>
            <a:r>
              <a:rPr lang="zh-TW" altLang="en-US" dirty="0"/>
              <a:t>旋轉元件</a:t>
            </a:r>
            <a:endParaRPr lang="en-US" altLang="zh-TW" dirty="0"/>
          </a:p>
          <a:p>
            <a:r>
              <a:rPr lang="zh-TW" altLang="en-US" dirty="0"/>
              <a:t>虛線代表應該連線的端點</a:t>
            </a:r>
          </a:p>
        </p:txBody>
      </p:sp>
    </p:spTree>
    <p:extLst>
      <p:ext uri="{BB962C8B-B14F-4D97-AF65-F5344CB8AC3E}">
        <p14:creationId xmlns:p14="http://schemas.microsoft.com/office/powerpoint/2010/main" val="22335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418</TotalTime>
  <Words>734</Words>
  <Application>Microsoft Office PowerPoint</Application>
  <PresentationFormat>如螢幕大小 (4:3)</PresentationFormat>
  <Paragraphs>120</Paragraphs>
  <Slides>33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微軟正黑體</vt:lpstr>
      <vt:lpstr>Calibri</vt:lpstr>
      <vt:lpstr>Tw Cen MT</vt:lpstr>
      <vt:lpstr>Wingdings</vt:lpstr>
      <vt:lpstr>Wingdings 2</vt:lpstr>
      <vt:lpstr>中庸</vt:lpstr>
      <vt:lpstr>Fritzing 簡介</vt:lpstr>
      <vt:lpstr>軟體下載:  http://fritzing.org/download/ </vt:lpstr>
      <vt:lpstr>解壓縮fritzing.0.9.3b.64.pc.zip , 進入資料夾 , 執行 Fritzing.exe </vt:lpstr>
      <vt:lpstr>Ex1 : 設計 LED *3 治具(Fixture) 介面請切換到[麵包板] </vt:lpstr>
      <vt:lpstr>1. 單一組LED </vt:lpstr>
      <vt:lpstr> </vt:lpstr>
      <vt:lpstr> </vt:lpstr>
      <vt:lpstr> </vt:lpstr>
      <vt:lpstr>介面請切換到[概要圖]</vt:lpstr>
      <vt:lpstr>PowerPoint 簡報</vt:lpstr>
      <vt:lpstr>介面請切換到[PCB]</vt:lpstr>
      <vt:lpstr>PowerPoint 簡報</vt:lpstr>
      <vt:lpstr>PowerPoint 簡報</vt:lpstr>
      <vt:lpstr>PowerPoint 簡報</vt:lpstr>
      <vt:lpstr>記得存檔:01.fzz </vt:lpstr>
      <vt:lpstr>2. 3組LED 另存新檔:02.Fzz , 介面請切換到[麵包板]</vt:lpstr>
      <vt:lpstr> </vt:lpstr>
      <vt:lpstr> </vt:lpstr>
      <vt:lpstr>PowerPoint 簡報</vt:lpstr>
      <vt:lpstr>PowerPoint 簡報</vt:lpstr>
      <vt:lpstr>PowerPoint 簡報</vt:lpstr>
      <vt:lpstr>介面請切換到[概要圖]</vt:lpstr>
      <vt:lpstr>PowerPoint 簡報</vt:lpstr>
      <vt:lpstr>介面請切換到[PCB]</vt:lpstr>
      <vt:lpstr>介面請切換到[PCB]</vt:lpstr>
      <vt:lpstr>PowerPoint 簡報</vt:lpstr>
      <vt:lpstr>PowerPoint 簡報</vt:lpstr>
      <vt:lpstr>PowerPoint 簡報</vt:lpstr>
      <vt:lpstr>PowerPoint 簡報</vt:lpstr>
      <vt:lpstr>PowerPoint 簡報</vt:lpstr>
      <vt:lpstr>假如有正面佈線需求</vt:lpstr>
      <vt:lpstr>PowerPoint 簡報</vt:lpstr>
      <vt:lpstr>記得存檔:02.fzz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Fritzing 簡介</dc:title>
  <dc:creator>KERORO</dc:creator>
  <cp:lastModifiedBy>test</cp:lastModifiedBy>
  <cp:revision>74</cp:revision>
  <dcterms:created xsi:type="dcterms:W3CDTF">2019-04-19T02:23:53Z</dcterms:created>
  <dcterms:modified xsi:type="dcterms:W3CDTF">2020-01-15T07:54:02Z</dcterms:modified>
</cp:coreProperties>
</file>