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SM4lVQKX3lLGkhlUoY5d6w4o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選擇下載 32 or 64 位元的軟體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Esp01+Arduino</a:t>
            </a:r>
            <a:endParaRPr/>
          </a:p>
        </p:txBody>
      </p:sp>
      <p:sp>
        <p:nvSpPr>
          <p:cNvPr id="136" name="Google Shape;13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Esp01+Arduino</a:t>
            </a:r>
            <a:endParaRPr/>
          </a:p>
        </p:txBody>
      </p:sp>
      <p:sp>
        <p:nvSpPr>
          <p:cNvPr id="154" name="Google Shape;15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Esp01+Arduino</a:t>
            </a:r>
            <a:endParaRPr/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Esp01+Arduino</a:t>
            </a:r>
            <a:endParaRPr/>
          </a:p>
        </p:txBody>
      </p:sp>
      <p:sp>
        <p:nvSpPr>
          <p:cNvPr id="172" name="Google Shape;17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Esp01</a:t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Esp01+Arduino</a:t>
            </a:r>
            <a:endParaRPr/>
          </a:p>
        </p:txBody>
      </p:sp>
      <p:sp>
        <p:nvSpPr>
          <p:cNvPr id="189" name="Google Shape;18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13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21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1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23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" name="Google Shape;69;p1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8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10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10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</a:pPr>
            <a:r>
              <a:rPr lang="zh-TW"/>
              <a:t>焊接注意事項</a:t>
            </a:r>
            <a:endParaRPr/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zh-TW"/>
              <a:t>1. 檢查open &amp; short</a:t>
            </a:r>
            <a:endParaRPr/>
          </a:p>
        </p:txBody>
      </p:sp>
      <p:sp>
        <p:nvSpPr>
          <p:cNvPr id="131" name="Google Shape;131;p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90"/>
              <a:t>‹#›</a:t>
            </a:fld>
            <a:endParaRPr sz="1190"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740"/>
              <a:buAutoNum type="arabicPeriod"/>
            </a:pPr>
            <a:r>
              <a:rPr lang="zh-TW"/>
              <a:t>拿到雕刻好的板子,先不要急著馬上銲接 , 應先檢查open &amp; short .</a:t>
            </a:r>
            <a:endParaRPr/>
          </a:p>
          <a:p>
            <a:pPr indent="-514350" lvl="0" marL="514350" rtl="0" algn="l">
              <a:spcBef>
                <a:spcPts val="700"/>
              </a:spcBef>
              <a:spcAft>
                <a:spcPts val="0"/>
              </a:spcAft>
              <a:buSzPts val="1740"/>
              <a:buAutoNum type="arabicPeriod"/>
            </a:pPr>
            <a:r>
              <a:rPr lang="zh-TW"/>
              <a:t>每兩點間用數位三用電表歐姆檔(二極體,會發出聲)檢查線路應該短路(short)或開路(open).</a:t>
            </a:r>
            <a:endParaRPr/>
          </a:p>
          <a:p>
            <a:pPr indent="-514350" lvl="0" marL="514350" rtl="0" algn="l">
              <a:spcBef>
                <a:spcPts val="700"/>
              </a:spcBef>
              <a:spcAft>
                <a:spcPts val="0"/>
              </a:spcAft>
              <a:buSzPts val="1740"/>
              <a:buAutoNum type="arabicPeriod"/>
            </a:pPr>
            <a:r>
              <a:rPr lang="zh-TW"/>
              <a:t>如應該短路而斷路,則自行補裸銅線,使其連線 ,如應該開路而短路,則拿刀片切除,使其斷線.</a:t>
            </a:r>
            <a:endParaRPr/>
          </a:p>
          <a:p>
            <a:pPr indent="-514350" lvl="0" marL="514350" rtl="0" algn="l">
              <a:spcBef>
                <a:spcPts val="700"/>
              </a:spcBef>
              <a:spcAft>
                <a:spcPts val="0"/>
              </a:spcAft>
              <a:buSzPts val="1740"/>
              <a:buAutoNum type="arabicPeriod"/>
            </a:pPr>
            <a:r>
              <a:rPr lang="zh-TW"/>
              <a:t>檢查正反面所有線路.</a:t>
            </a:r>
            <a:endParaRPr/>
          </a:p>
          <a:p>
            <a:pPr indent="-403860" lvl="0" marL="51435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533400" y="188640"/>
            <a:ext cx="8232648" cy="132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Twentieth Century"/>
              <a:buNone/>
            </a:pPr>
            <a:r>
              <a:rPr lang="zh-TW" sz="3240"/>
              <a:t>2. 先銲有貫孔(Via)位置.(拿裸銅線穿過貫孔,正反面都要焊接)(例:Esp01+Arduino a3)</a:t>
            </a:r>
            <a:br>
              <a:rPr lang="zh-TW" sz="3959"/>
            </a:br>
            <a:endParaRPr sz="3959"/>
          </a:p>
        </p:txBody>
      </p:sp>
      <p:sp>
        <p:nvSpPr>
          <p:cNvPr id="139" name="Google Shape;139;p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90"/>
              <a:t>‹#›</a:t>
            </a:fld>
            <a:endParaRPr sz="1190"/>
          </a:p>
        </p:txBody>
      </p:sp>
      <p:pic>
        <p:nvPicPr>
          <p:cNvPr id="140" name="Google Shape;14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50" y="1988840"/>
            <a:ext cx="7836796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146" name="Google Shape;14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257550"/>
            <a:ext cx="38862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3257550"/>
            <a:ext cx="38862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90"/>
              <a:t>‹#›</a:t>
            </a:fld>
            <a:endParaRPr sz="1190"/>
          </a:p>
        </p:txBody>
      </p:sp>
      <p:sp>
        <p:nvSpPr>
          <p:cNvPr id="149" name="Google Shape;149;p4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Twentieth Century"/>
              <a:buNone/>
            </a:pPr>
            <a:r>
              <a:rPr lang="zh-TW"/>
              <a:t>正面</a:t>
            </a:r>
            <a:endParaRPr/>
          </a:p>
        </p:txBody>
      </p:sp>
      <p:sp>
        <p:nvSpPr>
          <p:cNvPr id="150" name="Google Shape;150;p4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Twentieth Century"/>
              <a:buNone/>
            </a:pPr>
            <a:r>
              <a:rPr lang="zh-TW"/>
              <a:t>背面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Twentieth Century"/>
              <a:buNone/>
            </a:pPr>
            <a:r>
              <a:rPr lang="zh-TW" sz="3959"/>
              <a:t>3. 銲接其他原件(左半部 Uno 功能)</a:t>
            </a:r>
            <a:br>
              <a:rPr lang="zh-TW" sz="3959"/>
            </a:br>
            <a:endParaRPr sz="3959"/>
          </a:p>
        </p:txBody>
      </p:sp>
      <p:pic>
        <p:nvPicPr>
          <p:cNvPr id="157" name="Google Shape;15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903538"/>
            <a:ext cx="38862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5050" y="2903538"/>
            <a:ext cx="38862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Twentieth Century"/>
              <a:buNone/>
            </a:pPr>
            <a:r>
              <a:rPr lang="zh-TW" sz="3959"/>
              <a:t>4. 銲接其他原件(右半部ESP-01功能)</a:t>
            </a:r>
            <a:br>
              <a:rPr lang="zh-TW" sz="3959"/>
            </a:br>
            <a:r>
              <a:rPr lang="zh-TW" sz="3959"/>
              <a:t>(ATMEGA328P-U,R4不裝)</a:t>
            </a:r>
            <a:endParaRPr sz="3959"/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90"/>
              <a:t>‹#›</a:t>
            </a:fld>
            <a:endParaRPr sz="1190"/>
          </a:p>
        </p:txBody>
      </p:sp>
      <p:pic>
        <p:nvPicPr>
          <p:cNvPr id="167" name="Google Shape;16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903538"/>
            <a:ext cx="38862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5050" y="2903538"/>
            <a:ext cx="38862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Twentieth Century"/>
              <a:buNone/>
            </a:pPr>
            <a:r>
              <a:rPr lang="zh-TW" sz="3959"/>
              <a:t>5. Rework (背面)</a:t>
            </a:r>
            <a:br>
              <a:rPr lang="zh-TW" sz="3959"/>
            </a:br>
            <a:endParaRPr sz="3959"/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90"/>
              <a:t>‹#›</a:t>
            </a:fld>
            <a:endParaRPr sz="1190"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zh-TW"/>
              <a:t>1. U2.4 (Reset)拿刀片切斷.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lang="zh-TW"/>
              <a:t>2. U2.4 (Reset)連一條線到U1.1(Reset).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lang="zh-TW"/>
              <a:t>3.U2.3(GPIO0)連一條線到R4左邊.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rPr lang="zh-TW"/>
              <a:t>4.U2.5(GPIO2)連一條線到R2左邊.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177" name="Google Shape;177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362200"/>
            <a:ext cx="64008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612648" y="526098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Twentieth Century"/>
              <a:buNone/>
            </a:pPr>
            <a:r>
              <a:rPr lang="zh-TW" sz="3959"/>
              <a:t>6. 先銲有貫孔(Via)位置.(拿裸銅線穿過貫孔,正反面都要焊接)(例:Esp01)</a:t>
            </a:r>
            <a:br>
              <a:rPr lang="zh-TW" sz="3959"/>
            </a:br>
            <a:endParaRPr sz="3959"/>
          </a:p>
        </p:txBody>
      </p:sp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90"/>
              <a:t>‹#›</a:t>
            </a:fld>
            <a:endParaRPr sz="1190"/>
          </a:p>
        </p:txBody>
      </p:sp>
      <p:pic>
        <p:nvPicPr>
          <p:cNvPr id="185" name="Google Shape;18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359" y="1600200"/>
            <a:ext cx="6636231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Twentieth Century"/>
              <a:buNone/>
            </a:pPr>
            <a:r>
              <a:rPr lang="zh-TW" sz="3959"/>
              <a:t>7. 銲接其他原件</a:t>
            </a:r>
            <a:br>
              <a:rPr lang="zh-TW" sz="3959"/>
            </a:br>
            <a:endParaRPr sz="3959"/>
          </a:p>
        </p:txBody>
      </p:sp>
      <p:sp>
        <p:nvSpPr>
          <p:cNvPr id="192" name="Google Shape;192;p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90"/>
              <a:t>‹#›</a:t>
            </a:fld>
            <a:endParaRPr sz="1190"/>
          </a:p>
        </p:txBody>
      </p:sp>
      <p:pic>
        <p:nvPicPr>
          <p:cNvPr id="193" name="Google Shape;19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608119"/>
            <a:ext cx="3886200" cy="253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5050" y="2630986"/>
            <a:ext cx="3886200" cy="248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2019-04-19T02:23:53Z</dcterms:created>
  <dc:creator>KERORO</dc:creator>
</cp:coreProperties>
</file>