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3"/>
  </p:notesMasterIdLst>
  <p:sldIdLst>
    <p:sldId id="275" r:id="rId2"/>
    <p:sldId id="276" r:id="rId3"/>
    <p:sldId id="295" r:id="rId4"/>
    <p:sldId id="301" r:id="rId5"/>
    <p:sldId id="279" r:id="rId6"/>
    <p:sldId id="315" r:id="rId7"/>
    <p:sldId id="316" r:id="rId8"/>
    <p:sldId id="317" r:id="rId9"/>
    <p:sldId id="320" r:id="rId10"/>
    <p:sldId id="321" r:id="rId11"/>
    <p:sldId id="318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873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87E530-4141-4DBA-BCD4-AFFCC7DE958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6BB9573-ED81-4BF2-83B2-E3069F4D9AE4}">
      <dgm:prSet custT="1"/>
      <dgm:spPr/>
      <dgm:t>
        <a:bodyPr/>
        <a:lstStyle/>
        <a:p>
          <a:r>
            <a:rPr lang="en-US" altLang="zh-TW" sz="1800" dirty="0" smtClean="0">
              <a:latin typeface="微軟正黑體" pitchFamily="34" charset="-120"/>
              <a:ea typeface="微軟正黑體" pitchFamily="34" charset="-120"/>
            </a:rPr>
            <a:t>Sitemap</a:t>
          </a:r>
          <a:endParaRPr lang="zh-TW" altLang="en-US" sz="1800" dirty="0">
            <a:latin typeface="微軟正黑體" pitchFamily="34" charset="-120"/>
            <a:ea typeface="微軟正黑體" pitchFamily="34" charset="-120"/>
          </a:endParaRPr>
        </a:p>
      </dgm:t>
    </dgm:pt>
    <dgm:pt modelId="{6D92878A-6983-4C6E-A08E-C6CA27B594BE}" type="parTrans" cxnId="{74FB53EB-5107-4B4E-A4DD-B651715777E9}">
      <dgm:prSet/>
      <dgm:spPr/>
      <dgm:t>
        <a:bodyPr/>
        <a:lstStyle/>
        <a:p>
          <a:endParaRPr lang="zh-TW" altLang="en-US" sz="1600">
            <a:latin typeface="微軟正黑體" pitchFamily="34" charset="-120"/>
            <a:ea typeface="微軟正黑體" pitchFamily="34" charset="-120"/>
          </a:endParaRPr>
        </a:p>
      </dgm:t>
    </dgm:pt>
    <dgm:pt modelId="{2F59F49A-C04A-48FA-8A02-03F2422843FC}" type="sibTrans" cxnId="{74FB53EB-5107-4B4E-A4DD-B651715777E9}">
      <dgm:prSet/>
      <dgm:spPr/>
      <dgm:t>
        <a:bodyPr/>
        <a:lstStyle/>
        <a:p>
          <a:endParaRPr lang="zh-TW" altLang="en-US" sz="1600">
            <a:latin typeface="微軟正黑體" pitchFamily="34" charset="-120"/>
            <a:ea typeface="微軟正黑體" pitchFamily="34" charset="-120"/>
          </a:endParaRPr>
        </a:p>
      </dgm:t>
    </dgm:pt>
    <dgm:pt modelId="{C3EF385D-B4B7-4278-9C52-AB59BF32DC5C}">
      <dgm:prSet custT="1"/>
      <dgm:spPr/>
      <dgm:t>
        <a:bodyPr/>
        <a:lstStyle/>
        <a:p>
          <a:r>
            <a:rPr lang="en-US" altLang="zh-TW" sz="1800" dirty="0" smtClean="0">
              <a:latin typeface="微軟正黑體" pitchFamily="34" charset="-120"/>
              <a:ea typeface="微軟正黑體" pitchFamily="34" charset="-120"/>
            </a:rPr>
            <a:t>Add </a:t>
          </a:r>
          <a:r>
            <a:rPr lang="zh-TW" altLang="en-US" sz="1800" dirty="0" smtClean="0">
              <a:latin typeface="微軟正黑體" pitchFamily="34" charset="-120"/>
              <a:ea typeface="微軟正黑體" pitchFamily="34" charset="-120"/>
            </a:rPr>
            <a:t>Ｏ</a:t>
          </a:r>
          <a:r>
            <a:rPr lang="en-US" altLang="zh-TW" sz="1800" dirty="0" err="1" smtClean="0">
              <a:latin typeface="微軟正黑體" pitchFamily="34" charset="-120"/>
              <a:ea typeface="微軟正黑體" pitchFamily="34" charset="-120"/>
            </a:rPr>
            <a:t>rder</a:t>
          </a:r>
          <a:endParaRPr lang="zh-TW" altLang="en-US" sz="1800" dirty="0">
            <a:latin typeface="微軟正黑體" pitchFamily="34" charset="-120"/>
            <a:ea typeface="微軟正黑體" pitchFamily="34" charset="-120"/>
          </a:endParaRPr>
        </a:p>
      </dgm:t>
    </dgm:pt>
    <dgm:pt modelId="{2BCD0D95-A289-44ED-8C68-C523CCC8743A}" type="parTrans" cxnId="{D17B803B-5C3F-44B6-A5AE-9C89B8757707}">
      <dgm:prSet/>
      <dgm:spPr/>
      <dgm:t>
        <a:bodyPr/>
        <a:lstStyle/>
        <a:p>
          <a:endParaRPr lang="zh-TW" altLang="en-US" sz="1600">
            <a:latin typeface="微軟正黑體" pitchFamily="34" charset="-120"/>
            <a:ea typeface="微軟正黑體" pitchFamily="34" charset="-120"/>
          </a:endParaRPr>
        </a:p>
      </dgm:t>
    </dgm:pt>
    <dgm:pt modelId="{EC43F562-6C08-4765-9EFB-3B6C2321FA95}" type="sibTrans" cxnId="{D17B803B-5C3F-44B6-A5AE-9C89B8757707}">
      <dgm:prSet/>
      <dgm:spPr/>
      <dgm:t>
        <a:bodyPr/>
        <a:lstStyle/>
        <a:p>
          <a:endParaRPr lang="zh-TW" altLang="en-US" sz="1600">
            <a:latin typeface="微軟正黑體" pitchFamily="34" charset="-120"/>
            <a:ea typeface="微軟正黑體" pitchFamily="34" charset="-120"/>
          </a:endParaRPr>
        </a:p>
      </dgm:t>
    </dgm:pt>
    <dgm:pt modelId="{B2D6FF11-1BCB-4198-9A39-0A2F564A6409}">
      <dgm:prSet custT="1"/>
      <dgm:spPr/>
      <dgm:t>
        <a:bodyPr/>
        <a:lstStyle/>
        <a:p>
          <a:r>
            <a:rPr lang="en-US" altLang="zh-TW" sz="1800" dirty="0" smtClean="0">
              <a:latin typeface="微軟正黑體" pitchFamily="34" charset="-120"/>
              <a:ea typeface="微軟正黑體" pitchFamily="34" charset="-120"/>
            </a:rPr>
            <a:t>Check Order</a:t>
          </a:r>
          <a:endParaRPr lang="zh-TW" altLang="en-US" sz="1800" dirty="0">
            <a:latin typeface="微軟正黑體" pitchFamily="34" charset="-120"/>
            <a:ea typeface="微軟正黑體" pitchFamily="34" charset="-120"/>
          </a:endParaRPr>
        </a:p>
      </dgm:t>
    </dgm:pt>
    <dgm:pt modelId="{8D46E843-AEEF-4A4C-9002-8EA6FB346FFF}" type="parTrans" cxnId="{1C970079-0637-4E1C-8AB0-95E281700524}">
      <dgm:prSet/>
      <dgm:spPr/>
      <dgm:t>
        <a:bodyPr/>
        <a:lstStyle/>
        <a:p>
          <a:endParaRPr lang="zh-TW" altLang="en-US"/>
        </a:p>
      </dgm:t>
    </dgm:pt>
    <dgm:pt modelId="{ABF39CA9-642D-48A7-85D4-DF1B533583BC}" type="sibTrans" cxnId="{1C970079-0637-4E1C-8AB0-95E281700524}">
      <dgm:prSet/>
      <dgm:spPr/>
      <dgm:t>
        <a:bodyPr/>
        <a:lstStyle/>
        <a:p>
          <a:endParaRPr lang="zh-TW" altLang="en-US"/>
        </a:p>
      </dgm:t>
    </dgm:pt>
    <dgm:pt modelId="{BA83E11F-50F9-435F-9A4D-C668C56136EA}">
      <dgm:prSet custT="1"/>
      <dgm:spPr/>
      <dgm:t>
        <a:bodyPr/>
        <a:lstStyle/>
        <a:p>
          <a:r>
            <a:rPr lang="en-US" altLang="zh-TW" sz="1800" dirty="0" smtClean="0">
              <a:latin typeface="微軟正黑體" pitchFamily="34" charset="-120"/>
              <a:ea typeface="微軟正黑體" pitchFamily="34" charset="-120"/>
            </a:rPr>
            <a:t>Update Order</a:t>
          </a:r>
          <a:endParaRPr lang="zh-TW" altLang="en-US" sz="1800" dirty="0">
            <a:latin typeface="微軟正黑體" pitchFamily="34" charset="-120"/>
            <a:ea typeface="微軟正黑體" pitchFamily="34" charset="-120"/>
          </a:endParaRPr>
        </a:p>
      </dgm:t>
    </dgm:pt>
    <dgm:pt modelId="{8726A1B0-E3BF-4DC7-A202-BFAB1BA75917}" type="parTrans" cxnId="{A067E0E3-4093-4BC8-87AF-9D7ADA8EDF35}">
      <dgm:prSet/>
      <dgm:spPr/>
      <dgm:t>
        <a:bodyPr/>
        <a:lstStyle/>
        <a:p>
          <a:endParaRPr lang="zh-TW" altLang="en-US"/>
        </a:p>
      </dgm:t>
    </dgm:pt>
    <dgm:pt modelId="{12BE4382-4F17-442D-940D-760778FC37E6}" type="sibTrans" cxnId="{A067E0E3-4093-4BC8-87AF-9D7ADA8EDF35}">
      <dgm:prSet/>
      <dgm:spPr/>
      <dgm:t>
        <a:bodyPr/>
        <a:lstStyle/>
        <a:p>
          <a:endParaRPr lang="zh-TW" altLang="en-US"/>
        </a:p>
      </dgm:t>
    </dgm:pt>
    <dgm:pt modelId="{BA42E48C-C35D-4CC2-82A8-4D72B08C5FE6}">
      <dgm:prSet custT="1"/>
      <dgm:spPr/>
      <dgm:t>
        <a:bodyPr/>
        <a:lstStyle/>
        <a:p>
          <a:r>
            <a:rPr lang="en-US" altLang="zh-TW" sz="1800" dirty="0" smtClean="0">
              <a:latin typeface="微軟正黑體" pitchFamily="34" charset="-120"/>
              <a:ea typeface="微軟正黑體" pitchFamily="34" charset="-120"/>
            </a:rPr>
            <a:t>Delete Order</a:t>
          </a:r>
          <a:endParaRPr lang="zh-TW" altLang="en-US" sz="1800" dirty="0">
            <a:latin typeface="微軟正黑體" pitchFamily="34" charset="-120"/>
            <a:ea typeface="微軟正黑體" pitchFamily="34" charset="-120"/>
          </a:endParaRPr>
        </a:p>
      </dgm:t>
    </dgm:pt>
    <dgm:pt modelId="{FD85DEF7-F88C-43EE-8833-7C194FE6B8D1}" type="parTrans" cxnId="{4823E601-DE5C-4C83-80C5-09870F2909CB}">
      <dgm:prSet/>
      <dgm:spPr/>
      <dgm:t>
        <a:bodyPr/>
        <a:lstStyle/>
        <a:p>
          <a:endParaRPr lang="zh-TW" altLang="en-US"/>
        </a:p>
      </dgm:t>
    </dgm:pt>
    <dgm:pt modelId="{0DBD4129-7486-4BBF-856B-B337789C3905}" type="sibTrans" cxnId="{4823E601-DE5C-4C83-80C5-09870F2909CB}">
      <dgm:prSet/>
      <dgm:spPr/>
      <dgm:t>
        <a:bodyPr/>
        <a:lstStyle/>
        <a:p>
          <a:endParaRPr lang="zh-TW" altLang="en-US"/>
        </a:p>
      </dgm:t>
    </dgm:pt>
    <dgm:pt modelId="{35046B41-D8CC-475E-809E-4DC57AAE6349}" type="pres">
      <dgm:prSet presAssocID="{A487E530-4141-4DBA-BCD4-AFFCC7DE958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7D2616DD-155F-4C72-98D9-B7D719891DE6}" type="pres">
      <dgm:prSet presAssocID="{A6BB9573-ED81-4BF2-83B2-E3069F4D9AE4}" presName="hierRoot1" presStyleCnt="0">
        <dgm:presLayoutVars>
          <dgm:hierBranch val="init"/>
        </dgm:presLayoutVars>
      </dgm:prSet>
      <dgm:spPr/>
    </dgm:pt>
    <dgm:pt modelId="{FC72F5B8-1785-467F-B12B-3B869C55D340}" type="pres">
      <dgm:prSet presAssocID="{A6BB9573-ED81-4BF2-83B2-E3069F4D9AE4}" presName="rootComposite1" presStyleCnt="0"/>
      <dgm:spPr/>
    </dgm:pt>
    <dgm:pt modelId="{45C197C3-2B8E-40E9-B653-87E723910764}" type="pres">
      <dgm:prSet presAssocID="{A6BB9573-ED81-4BF2-83B2-E3069F4D9AE4}" presName="rootText1" presStyleLbl="node0" presStyleIdx="0" presStyleCnt="1" custLinFactY="-21025" custLinFactNeighborX="-3516" custLinFactNeighborY="-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349EB23-7495-42C7-9C12-98D238B1B04C}" type="pres">
      <dgm:prSet presAssocID="{A6BB9573-ED81-4BF2-83B2-E3069F4D9AE4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DA205B04-B1C2-4AA6-8561-79EBAEDB7D21}" type="pres">
      <dgm:prSet presAssocID="{A6BB9573-ED81-4BF2-83B2-E3069F4D9AE4}" presName="hierChild2" presStyleCnt="0"/>
      <dgm:spPr/>
    </dgm:pt>
    <dgm:pt modelId="{C98EC5C9-E78B-412F-8DFA-BA3D4E91665D}" type="pres">
      <dgm:prSet presAssocID="{2BCD0D95-A289-44ED-8C68-C523CCC8743A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BC73C8AE-3E97-4B9D-B8F4-FEA2D3A9BC75}" type="pres">
      <dgm:prSet presAssocID="{C3EF385D-B4B7-4278-9C52-AB59BF32DC5C}" presName="hierRoot2" presStyleCnt="0">
        <dgm:presLayoutVars>
          <dgm:hierBranch val="init"/>
        </dgm:presLayoutVars>
      </dgm:prSet>
      <dgm:spPr/>
    </dgm:pt>
    <dgm:pt modelId="{FA3AA1DF-2993-4A42-AA1B-44E3E4FE5D4B}" type="pres">
      <dgm:prSet presAssocID="{C3EF385D-B4B7-4278-9C52-AB59BF32DC5C}" presName="rootComposite" presStyleCnt="0"/>
      <dgm:spPr/>
    </dgm:pt>
    <dgm:pt modelId="{918EC983-9B05-4AC3-B32F-4A23497D0FD1}" type="pres">
      <dgm:prSet presAssocID="{C3EF385D-B4B7-4278-9C52-AB59BF32DC5C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142A3C0-F136-4340-B5AC-300EBECE72ED}" type="pres">
      <dgm:prSet presAssocID="{C3EF385D-B4B7-4278-9C52-AB59BF32DC5C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58D3D11C-0707-4403-B0BC-DDAE045C48F5}" type="pres">
      <dgm:prSet presAssocID="{C3EF385D-B4B7-4278-9C52-AB59BF32DC5C}" presName="hierChild4" presStyleCnt="0"/>
      <dgm:spPr/>
    </dgm:pt>
    <dgm:pt modelId="{5E5FFE31-762C-4EEC-809E-757113D83823}" type="pres">
      <dgm:prSet presAssocID="{C3EF385D-B4B7-4278-9C52-AB59BF32DC5C}" presName="hierChild5" presStyleCnt="0"/>
      <dgm:spPr/>
    </dgm:pt>
    <dgm:pt modelId="{C713978A-41E4-4382-9FE4-B889D15B41CB}" type="pres">
      <dgm:prSet presAssocID="{8D46E843-AEEF-4A4C-9002-8EA6FB346FFF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98725C88-7425-4C63-93A1-5AEAE805059A}" type="pres">
      <dgm:prSet presAssocID="{B2D6FF11-1BCB-4198-9A39-0A2F564A6409}" presName="hierRoot2" presStyleCnt="0">
        <dgm:presLayoutVars>
          <dgm:hierBranch val="init"/>
        </dgm:presLayoutVars>
      </dgm:prSet>
      <dgm:spPr/>
    </dgm:pt>
    <dgm:pt modelId="{53CAA494-03F1-48C5-ABB6-1363D4CFA010}" type="pres">
      <dgm:prSet presAssocID="{B2D6FF11-1BCB-4198-9A39-0A2F564A6409}" presName="rootComposite" presStyleCnt="0"/>
      <dgm:spPr/>
    </dgm:pt>
    <dgm:pt modelId="{76E7B688-2F94-4D08-9F49-30C8A17441E9}" type="pres">
      <dgm:prSet presAssocID="{B2D6FF11-1BCB-4198-9A39-0A2F564A6409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24865AA-8FCC-4F6B-BFAA-3E850B445063}" type="pres">
      <dgm:prSet presAssocID="{B2D6FF11-1BCB-4198-9A39-0A2F564A6409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C8CBB94E-6C60-4092-8BD6-398C7977356D}" type="pres">
      <dgm:prSet presAssocID="{B2D6FF11-1BCB-4198-9A39-0A2F564A6409}" presName="hierChild4" presStyleCnt="0"/>
      <dgm:spPr/>
    </dgm:pt>
    <dgm:pt modelId="{5D2E4A70-11C5-4FF9-940B-5B8E51BA6793}" type="pres">
      <dgm:prSet presAssocID="{B2D6FF11-1BCB-4198-9A39-0A2F564A6409}" presName="hierChild5" presStyleCnt="0"/>
      <dgm:spPr/>
    </dgm:pt>
    <dgm:pt modelId="{E8CF2C46-DAA8-49C0-BDE0-3196C4D1C47E}" type="pres">
      <dgm:prSet presAssocID="{8726A1B0-E3BF-4DC7-A202-BFAB1BA75917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46C2ED74-9726-473A-9DC6-9C2DE8EEC727}" type="pres">
      <dgm:prSet presAssocID="{BA83E11F-50F9-435F-9A4D-C668C56136EA}" presName="hierRoot2" presStyleCnt="0">
        <dgm:presLayoutVars>
          <dgm:hierBranch val="init"/>
        </dgm:presLayoutVars>
      </dgm:prSet>
      <dgm:spPr/>
    </dgm:pt>
    <dgm:pt modelId="{22A9377F-5FC3-4764-95F7-56ACBDA9C224}" type="pres">
      <dgm:prSet presAssocID="{BA83E11F-50F9-435F-9A4D-C668C56136EA}" presName="rootComposite" presStyleCnt="0"/>
      <dgm:spPr/>
    </dgm:pt>
    <dgm:pt modelId="{1995B1F2-AE43-4F74-A50A-1414474F2ADB}" type="pres">
      <dgm:prSet presAssocID="{BA83E11F-50F9-435F-9A4D-C668C56136EA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ACDF330-8092-4C29-B9EE-036E9DC54151}" type="pres">
      <dgm:prSet presAssocID="{BA83E11F-50F9-435F-9A4D-C668C56136EA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721F8014-2F3C-4187-9F95-9878C9B411CD}" type="pres">
      <dgm:prSet presAssocID="{BA83E11F-50F9-435F-9A4D-C668C56136EA}" presName="hierChild4" presStyleCnt="0"/>
      <dgm:spPr/>
    </dgm:pt>
    <dgm:pt modelId="{C93E13B9-FAA6-4438-937F-5BE3D83AD6E3}" type="pres">
      <dgm:prSet presAssocID="{BA83E11F-50F9-435F-9A4D-C668C56136EA}" presName="hierChild5" presStyleCnt="0"/>
      <dgm:spPr/>
    </dgm:pt>
    <dgm:pt modelId="{6DD1D82D-80FF-43F7-BC84-3159862100D9}" type="pres">
      <dgm:prSet presAssocID="{FD85DEF7-F88C-43EE-8833-7C194FE6B8D1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A1C0C1AB-A386-4DCD-8D22-2670FDA24AC7}" type="pres">
      <dgm:prSet presAssocID="{BA42E48C-C35D-4CC2-82A8-4D72B08C5FE6}" presName="hierRoot2" presStyleCnt="0">
        <dgm:presLayoutVars>
          <dgm:hierBranch val="init"/>
        </dgm:presLayoutVars>
      </dgm:prSet>
      <dgm:spPr/>
    </dgm:pt>
    <dgm:pt modelId="{8E9CF00C-E5E5-44B9-87B0-7F20004F714E}" type="pres">
      <dgm:prSet presAssocID="{BA42E48C-C35D-4CC2-82A8-4D72B08C5FE6}" presName="rootComposite" presStyleCnt="0"/>
      <dgm:spPr/>
    </dgm:pt>
    <dgm:pt modelId="{29475402-5970-4E40-BA32-FD7D9BCF26EF}" type="pres">
      <dgm:prSet presAssocID="{BA42E48C-C35D-4CC2-82A8-4D72B08C5FE6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C2232DA-9365-442C-8E3E-10F71CB138B3}" type="pres">
      <dgm:prSet presAssocID="{BA42E48C-C35D-4CC2-82A8-4D72B08C5FE6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B043247B-FC64-4E22-A006-83AAE51E537D}" type="pres">
      <dgm:prSet presAssocID="{BA42E48C-C35D-4CC2-82A8-4D72B08C5FE6}" presName="hierChild4" presStyleCnt="0"/>
      <dgm:spPr/>
    </dgm:pt>
    <dgm:pt modelId="{4A9C3985-7373-4876-AE74-018F235CE71D}" type="pres">
      <dgm:prSet presAssocID="{BA42E48C-C35D-4CC2-82A8-4D72B08C5FE6}" presName="hierChild5" presStyleCnt="0"/>
      <dgm:spPr/>
    </dgm:pt>
    <dgm:pt modelId="{509F5DC4-7706-4D68-AB5D-092BD8D9B98E}" type="pres">
      <dgm:prSet presAssocID="{A6BB9573-ED81-4BF2-83B2-E3069F4D9AE4}" presName="hierChild3" presStyleCnt="0"/>
      <dgm:spPr/>
    </dgm:pt>
  </dgm:ptLst>
  <dgm:cxnLst>
    <dgm:cxn modelId="{1FE98AEB-52BB-4B54-AAD0-BA06632D4BF8}" type="presOf" srcId="{8726A1B0-E3BF-4DC7-A202-BFAB1BA75917}" destId="{E8CF2C46-DAA8-49C0-BDE0-3196C4D1C47E}" srcOrd="0" destOrd="0" presId="urn:microsoft.com/office/officeart/2005/8/layout/orgChart1"/>
    <dgm:cxn modelId="{52203AC1-F3A9-494B-A11A-13C4E154A345}" type="presOf" srcId="{BA42E48C-C35D-4CC2-82A8-4D72B08C5FE6}" destId="{29475402-5970-4E40-BA32-FD7D9BCF26EF}" srcOrd="0" destOrd="0" presId="urn:microsoft.com/office/officeart/2005/8/layout/orgChart1"/>
    <dgm:cxn modelId="{F2610759-2844-4C7E-A87D-D57CB35A2C31}" type="presOf" srcId="{A6BB9573-ED81-4BF2-83B2-E3069F4D9AE4}" destId="{C349EB23-7495-42C7-9C12-98D238B1B04C}" srcOrd="1" destOrd="0" presId="urn:microsoft.com/office/officeart/2005/8/layout/orgChart1"/>
    <dgm:cxn modelId="{D17B803B-5C3F-44B6-A5AE-9C89B8757707}" srcId="{A6BB9573-ED81-4BF2-83B2-E3069F4D9AE4}" destId="{C3EF385D-B4B7-4278-9C52-AB59BF32DC5C}" srcOrd="0" destOrd="0" parTransId="{2BCD0D95-A289-44ED-8C68-C523CCC8743A}" sibTransId="{EC43F562-6C08-4765-9EFB-3B6C2321FA95}"/>
    <dgm:cxn modelId="{A4A2AD34-3D08-458B-89AB-F5CA8AF74F53}" type="presOf" srcId="{A6BB9573-ED81-4BF2-83B2-E3069F4D9AE4}" destId="{45C197C3-2B8E-40E9-B653-87E723910764}" srcOrd="0" destOrd="0" presId="urn:microsoft.com/office/officeart/2005/8/layout/orgChart1"/>
    <dgm:cxn modelId="{F0748232-5BD9-48B5-B994-D694AB2A8B88}" type="presOf" srcId="{B2D6FF11-1BCB-4198-9A39-0A2F564A6409}" destId="{76E7B688-2F94-4D08-9F49-30C8A17441E9}" srcOrd="0" destOrd="0" presId="urn:microsoft.com/office/officeart/2005/8/layout/orgChart1"/>
    <dgm:cxn modelId="{4CE9EE1D-851F-4E90-B0F9-56EBDC014F95}" type="presOf" srcId="{C3EF385D-B4B7-4278-9C52-AB59BF32DC5C}" destId="{B142A3C0-F136-4340-B5AC-300EBECE72ED}" srcOrd="1" destOrd="0" presId="urn:microsoft.com/office/officeart/2005/8/layout/orgChart1"/>
    <dgm:cxn modelId="{AC67B8E5-55DF-4745-8362-729E562BF99C}" type="presOf" srcId="{BA83E11F-50F9-435F-9A4D-C668C56136EA}" destId="{BACDF330-8092-4C29-B9EE-036E9DC54151}" srcOrd="1" destOrd="0" presId="urn:microsoft.com/office/officeart/2005/8/layout/orgChart1"/>
    <dgm:cxn modelId="{74620883-7428-415E-B2FE-D1325264524C}" type="presOf" srcId="{FD85DEF7-F88C-43EE-8833-7C194FE6B8D1}" destId="{6DD1D82D-80FF-43F7-BC84-3159862100D9}" srcOrd="0" destOrd="0" presId="urn:microsoft.com/office/officeart/2005/8/layout/orgChart1"/>
    <dgm:cxn modelId="{4823E601-DE5C-4C83-80C5-09870F2909CB}" srcId="{A6BB9573-ED81-4BF2-83B2-E3069F4D9AE4}" destId="{BA42E48C-C35D-4CC2-82A8-4D72B08C5FE6}" srcOrd="3" destOrd="0" parTransId="{FD85DEF7-F88C-43EE-8833-7C194FE6B8D1}" sibTransId="{0DBD4129-7486-4BBF-856B-B337789C3905}"/>
    <dgm:cxn modelId="{4678C7CB-1C42-4AF3-A8FB-8E91E2A291C1}" type="presOf" srcId="{2BCD0D95-A289-44ED-8C68-C523CCC8743A}" destId="{C98EC5C9-E78B-412F-8DFA-BA3D4E91665D}" srcOrd="0" destOrd="0" presId="urn:microsoft.com/office/officeart/2005/8/layout/orgChart1"/>
    <dgm:cxn modelId="{95B5D251-21F0-4601-8EAA-CF24994CD745}" type="presOf" srcId="{8D46E843-AEEF-4A4C-9002-8EA6FB346FFF}" destId="{C713978A-41E4-4382-9FE4-B889D15B41CB}" srcOrd="0" destOrd="0" presId="urn:microsoft.com/office/officeart/2005/8/layout/orgChart1"/>
    <dgm:cxn modelId="{7A81880F-F260-4F7D-907D-5D1EC3E14627}" type="presOf" srcId="{BA42E48C-C35D-4CC2-82A8-4D72B08C5FE6}" destId="{EC2232DA-9365-442C-8E3E-10F71CB138B3}" srcOrd="1" destOrd="0" presId="urn:microsoft.com/office/officeart/2005/8/layout/orgChart1"/>
    <dgm:cxn modelId="{0BE7D58E-9FB7-44FF-8251-AEB2583C3D8E}" type="presOf" srcId="{C3EF385D-B4B7-4278-9C52-AB59BF32DC5C}" destId="{918EC983-9B05-4AC3-B32F-4A23497D0FD1}" srcOrd="0" destOrd="0" presId="urn:microsoft.com/office/officeart/2005/8/layout/orgChart1"/>
    <dgm:cxn modelId="{3DFD6ADA-DC2B-4320-8E97-80D8636B9A9E}" type="presOf" srcId="{B2D6FF11-1BCB-4198-9A39-0A2F564A6409}" destId="{E24865AA-8FCC-4F6B-BFAA-3E850B445063}" srcOrd="1" destOrd="0" presId="urn:microsoft.com/office/officeart/2005/8/layout/orgChart1"/>
    <dgm:cxn modelId="{A067E0E3-4093-4BC8-87AF-9D7ADA8EDF35}" srcId="{A6BB9573-ED81-4BF2-83B2-E3069F4D9AE4}" destId="{BA83E11F-50F9-435F-9A4D-C668C56136EA}" srcOrd="2" destOrd="0" parTransId="{8726A1B0-E3BF-4DC7-A202-BFAB1BA75917}" sibTransId="{12BE4382-4F17-442D-940D-760778FC37E6}"/>
    <dgm:cxn modelId="{1B17DD4B-8778-4284-8546-D403D832B445}" type="presOf" srcId="{A487E530-4141-4DBA-BCD4-AFFCC7DE9584}" destId="{35046B41-D8CC-475E-809E-4DC57AAE6349}" srcOrd="0" destOrd="0" presId="urn:microsoft.com/office/officeart/2005/8/layout/orgChart1"/>
    <dgm:cxn modelId="{74FB53EB-5107-4B4E-A4DD-B651715777E9}" srcId="{A487E530-4141-4DBA-BCD4-AFFCC7DE9584}" destId="{A6BB9573-ED81-4BF2-83B2-E3069F4D9AE4}" srcOrd="0" destOrd="0" parTransId="{6D92878A-6983-4C6E-A08E-C6CA27B594BE}" sibTransId="{2F59F49A-C04A-48FA-8A02-03F2422843FC}"/>
    <dgm:cxn modelId="{1C970079-0637-4E1C-8AB0-95E281700524}" srcId="{A6BB9573-ED81-4BF2-83B2-E3069F4D9AE4}" destId="{B2D6FF11-1BCB-4198-9A39-0A2F564A6409}" srcOrd="1" destOrd="0" parTransId="{8D46E843-AEEF-4A4C-9002-8EA6FB346FFF}" sibTransId="{ABF39CA9-642D-48A7-85D4-DF1B533583BC}"/>
    <dgm:cxn modelId="{A9851EDF-4F16-4DCA-ADB7-B0D4ECA16B35}" type="presOf" srcId="{BA83E11F-50F9-435F-9A4D-C668C56136EA}" destId="{1995B1F2-AE43-4F74-A50A-1414474F2ADB}" srcOrd="0" destOrd="0" presId="urn:microsoft.com/office/officeart/2005/8/layout/orgChart1"/>
    <dgm:cxn modelId="{2B922E74-5C02-4542-A876-787336CBEF28}" type="presParOf" srcId="{35046B41-D8CC-475E-809E-4DC57AAE6349}" destId="{7D2616DD-155F-4C72-98D9-B7D719891DE6}" srcOrd="0" destOrd="0" presId="urn:microsoft.com/office/officeart/2005/8/layout/orgChart1"/>
    <dgm:cxn modelId="{4A498EF7-5D1D-48D6-9A41-9A70EF1E62F1}" type="presParOf" srcId="{7D2616DD-155F-4C72-98D9-B7D719891DE6}" destId="{FC72F5B8-1785-467F-B12B-3B869C55D340}" srcOrd="0" destOrd="0" presId="urn:microsoft.com/office/officeart/2005/8/layout/orgChart1"/>
    <dgm:cxn modelId="{1F029D33-3CEB-42AA-9A5A-2511E0073E0B}" type="presParOf" srcId="{FC72F5B8-1785-467F-B12B-3B869C55D340}" destId="{45C197C3-2B8E-40E9-B653-87E723910764}" srcOrd="0" destOrd="0" presId="urn:microsoft.com/office/officeart/2005/8/layout/orgChart1"/>
    <dgm:cxn modelId="{E5E5D7AC-E042-4883-A6C6-CD038EDC4171}" type="presParOf" srcId="{FC72F5B8-1785-467F-B12B-3B869C55D340}" destId="{C349EB23-7495-42C7-9C12-98D238B1B04C}" srcOrd="1" destOrd="0" presId="urn:microsoft.com/office/officeart/2005/8/layout/orgChart1"/>
    <dgm:cxn modelId="{639B24CE-55BA-44FD-8A1E-3525CC98B355}" type="presParOf" srcId="{7D2616DD-155F-4C72-98D9-B7D719891DE6}" destId="{DA205B04-B1C2-4AA6-8561-79EBAEDB7D21}" srcOrd="1" destOrd="0" presId="urn:microsoft.com/office/officeart/2005/8/layout/orgChart1"/>
    <dgm:cxn modelId="{6AE18402-C8FC-4A47-B59B-5FE2E3D58E76}" type="presParOf" srcId="{DA205B04-B1C2-4AA6-8561-79EBAEDB7D21}" destId="{C98EC5C9-E78B-412F-8DFA-BA3D4E91665D}" srcOrd="0" destOrd="0" presId="urn:microsoft.com/office/officeart/2005/8/layout/orgChart1"/>
    <dgm:cxn modelId="{23A3C80C-FF06-4B68-9244-4F8A6775AB39}" type="presParOf" srcId="{DA205B04-B1C2-4AA6-8561-79EBAEDB7D21}" destId="{BC73C8AE-3E97-4B9D-B8F4-FEA2D3A9BC75}" srcOrd="1" destOrd="0" presId="urn:microsoft.com/office/officeart/2005/8/layout/orgChart1"/>
    <dgm:cxn modelId="{2D22BB32-84D3-41B8-843C-931F9B6A116D}" type="presParOf" srcId="{BC73C8AE-3E97-4B9D-B8F4-FEA2D3A9BC75}" destId="{FA3AA1DF-2993-4A42-AA1B-44E3E4FE5D4B}" srcOrd="0" destOrd="0" presId="urn:microsoft.com/office/officeart/2005/8/layout/orgChart1"/>
    <dgm:cxn modelId="{C2BADC96-4F2A-4983-ABB3-560C7A9D78C9}" type="presParOf" srcId="{FA3AA1DF-2993-4A42-AA1B-44E3E4FE5D4B}" destId="{918EC983-9B05-4AC3-B32F-4A23497D0FD1}" srcOrd="0" destOrd="0" presId="urn:microsoft.com/office/officeart/2005/8/layout/orgChart1"/>
    <dgm:cxn modelId="{2642001C-4E05-4CBF-9D0B-C329D4B7D5B8}" type="presParOf" srcId="{FA3AA1DF-2993-4A42-AA1B-44E3E4FE5D4B}" destId="{B142A3C0-F136-4340-B5AC-300EBECE72ED}" srcOrd="1" destOrd="0" presId="urn:microsoft.com/office/officeart/2005/8/layout/orgChart1"/>
    <dgm:cxn modelId="{86E20625-F730-4392-AF52-C3FBB3CE1699}" type="presParOf" srcId="{BC73C8AE-3E97-4B9D-B8F4-FEA2D3A9BC75}" destId="{58D3D11C-0707-4403-B0BC-DDAE045C48F5}" srcOrd="1" destOrd="0" presId="urn:microsoft.com/office/officeart/2005/8/layout/orgChart1"/>
    <dgm:cxn modelId="{7FE5A5D0-222A-47A5-9E84-BAE17D6D4395}" type="presParOf" srcId="{BC73C8AE-3E97-4B9D-B8F4-FEA2D3A9BC75}" destId="{5E5FFE31-762C-4EEC-809E-757113D83823}" srcOrd="2" destOrd="0" presId="urn:microsoft.com/office/officeart/2005/8/layout/orgChart1"/>
    <dgm:cxn modelId="{BC22D928-CD90-48B0-9E77-072074360CE5}" type="presParOf" srcId="{DA205B04-B1C2-4AA6-8561-79EBAEDB7D21}" destId="{C713978A-41E4-4382-9FE4-B889D15B41CB}" srcOrd="2" destOrd="0" presId="urn:microsoft.com/office/officeart/2005/8/layout/orgChart1"/>
    <dgm:cxn modelId="{73C0BA92-5930-405A-90C7-D6E42A82183B}" type="presParOf" srcId="{DA205B04-B1C2-4AA6-8561-79EBAEDB7D21}" destId="{98725C88-7425-4C63-93A1-5AEAE805059A}" srcOrd="3" destOrd="0" presId="urn:microsoft.com/office/officeart/2005/8/layout/orgChart1"/>
    <dgm:cxn modelId="{215473FC-092A-4C81-80B3-E831D7F3830C}" type="presParOf" srcId="{98725C88-7425-4C63-93A1-5AEAE805059A}" destId="{53CAA494-03F1-48C5-ABB6-1363D4CFA010}" srcOrd="0" destOrd="0" presId="urn:microsoft.com/office/officeart/2005/8/layout/orgChart1"/>
    <dgm:cxn modelId="{03E0564B-4CDB-437A-838F-21D8FC5CEFD5}" type="presParOf" srcId="{53CAA494-03F1-48C5-ABB6-1363D4CFA010}" destId="{76E7B688-2F94-4D08-9F49-30C8A17441E9}" srcOrd="0" destOrd="0" presId="urn:microsoft.com/office/officeart/2005/8/layout/orgChart1"/>
    <dgm:cxn modelId="{C586FC3E-16C7-419B-B3B3-8EC94878281F}" type="presParOf" srcId="{53CAA494-03F1-48C5-ABB6-1363D4CFA010}" destId="{E24865AA-8FCC-4F6B-BFAA-3E850B445063}" srcOrd="1" destOrd="0" presId="urn:microsoft.com/office/officeart/2005/8/layout/orgChart1"/>
    <dgm:cxn modelId="{949279BA-A7A3-4E24-AAB6-F6004F3D2743}" type="presParOf" srcId="{98725C88-7425-4C63-93A1-5AEAE805059A}" destId="{C8CBB94E-6C60-4092-8BD6-398C7977356D}" srcOrd="1" destOrd="0" presId="urn:microsoft.com/office/officeart/2005/8/layout/orgChart1"/>
    <dgm:cxn modelId="{94F99570-6D8E-46B4-B55B-F85434FD02C3}" type="presParOf" srcId="{98725C88-7425-4C63-93A1-5AEAE805059A}" destId="{5D2E4A70-11C5-4FF9-940B-5B8E51BA6793}" srcOrd="2" destOrd="0" presId="urn:microsoft.com/office/officeart/2005/8/layout/orgChart1"/>
    <dgm:cxn modelId="{2C5995C5-1146-42BB-BD9A-99DAAFF087A0}" type="presParOf" srcId="{DA205B04-B1C2-4AA6-8561-79EBAEDB7D21}" destId="{E8CF2C46-DAA8-49C0-BDE0-3196C4D1C47E}" srcOrd="4" destOrd="0" presId="urn:microsoft.com/office/officeart/2005/8/layout/orgChart1"/>
    <dgm:cxn modelId="{178B8ED9-9375-46D2-BC1A-FDC1A751B354}" type="presParOf" srcId="{DA205B04-B1C2-4AA6-8561-79EBAEDB7D21}" destId="{46C2ED74-9726-473A-9DC6-9C2DE8EEC727}" srcOrd="5" destOrd="0" presId="urn:microsoft.com/office/officeart/2005/8/layout/orgChart1"/>
    <dgm:cxn modelId="{541A2538-ADC0-473D-80C4-753D1D61868E}" type="presParOf" srcId="{46C2ED74-9726-473A-9DC6-9C2DE8EEC727}" destId="{22A9377F-5FC3-4764-95F7-56ACBDA9C224}" srcOrd="0" destOrd="0" presId="urn:microsoft.com/office/officeart/2005/8/layout/orgChart1"/>
    <dgm:cxn modelId="{2B7E6FEA-B8CE-4E6E-A042-C85A0747F1CC}" type="presParOf" srcId="{22A9377F-5FC3-4764-95F7-56ACBDA9C224}" destId="{1995B1F2-AE43-4F74-A50A-1414474F2ADB}" srcOrd="0" destOrd="0" presId="urn:microsoft.com/office/officeart/2005/8/layout/orgChart1"/>
    <dgm:cxn modelId="{C03B24B0-4390-4EE8-9A53-424F476B7F29}" type="presParOf" srcId="{22A9377F-5FC3-4764-95F7-56ACBDA9C224}" destId="{BACDF330-8092-4C29-B9EE-036E9DC54151}" srcOrd="1" destOrd="0" presId="urn:microsoft.com/office/officeart/2005/8/layout/orgChart1"/>
    <dgm:cxn modelId="{24FE9B2A-8AF7-4D4D-B969-0BA486E59B99}" type="presParOf" srcId="{46C2ED74-9726-473A-9DC6-9C2DE8EEC727}" destId="{721F8014-2F3C-4187-9F95-9878C9B411CD}" srcOrd="1" destOrd="0" presId="urn:microsoft.com/office/officeart/2005/8/layout/orgChart1"/>
    <dgm:cxn modelId="{05B12D00-9BBD-445D-BA63-EBB12F707EC2}" type="presParOf" srcId="{46C2ED74-9726-473A-9DC6-9C2DE8EEC727}" destId="{C93E13B9-FAA6-4438-937F-5BE3D83AD6E3}" srcOrd="2" destOrd="0" presId="urn:microsoft.com/office/officeart/2005/8/layout/orgChart1"/>
    <dgm:cxn modelId="{886F2D15-7A74-484B-9AF4-C27DA3618016}" type="presParOf" srcId="{DA205B04-B1C2-4AA6-8561-79EBAEDB7D21}" destId="{6DD1D82D-80FF-43F7-BC84-3159862100D9}" srcOrd="6" destOrd="0" presId="urn:microsoft.com/office/officeart/2005/8/layout/orgChart1"/>
    <dgm:cxn modelId="{860DB4E5-DEB9-41A1-B2EB-6B9539653EF8}" type="presParOf" srcId="{DA205B04-B1C2-4AA6-8561-79EBAEDB7D21}" destId="{A1C0C1AB-A386-4DCD-8D22-2670FDA24AC7}" srcOrd="7" destOrd="0" presId="urn:microsoft.com/office/officeart/2005/8/layout/orgChart1"/>
    <dgm:cxn modelId="{E3136FEF-5C95-488A-86A6-3F9316C46FE9}" type="presParOf" srcId="{A1C0C1AB-A386-4DCD-8D22-2670FDA24AC7}" destId="{8E9CF00C-E5E5-44B9-87B0-7F20004F714E}" srcOrd="0" destOrd="0" presId="urn:microsoft.com/office/officeart/2005/8/layout/orgChart1"/>
    <dgm:cxn modelId="{8AD73C2A-30E5-4A86-9178-D3334CDCB8D2}" type="presParOf" srcId="{8E9CF00C-E5E5-44B9-87B0-7F20004F714E}" destId="{29475402-5970-4E40-BA32-FD7D9BCF26EF}" srcOrd="0" destOrd="0" presId="urn:microsoft.com/office/officeart/2005/8/layout/orgChart1"/>
    <dgm:cxn modelId="{EFD4C676-9817-4355-B21B-A4D5F7325CB6}" type="presParOf" srcId="{8E9CF00C-E5E5-44B9-87B0-7F20004F714E}" destId="{EC2232DA-9365-442C-8E3E-10F71CB138B3}" srcOrd="1" destOrd="0" presId="urn:microsoft.com/office/officeart/2005/8/layout/orgChart1"/>
    <dgm:cxn modelId="{87EF0477-7033-4368-9699-D9657890828E}" type="presParOf" srcId="{A1C0C1AB-A386-4DCD-8D22-2670FDA24AC7}" destId="{B043247B-FC64-4E22-A006-83AAE51E537D}" srcOrd="1" destOrd="0" presId="urn:microsoft.com/office/officeart/2005/8/layout/orgChart1"/>
    <dgm:cxn modelId="{F992173A-7754-431F-BA12-407B11F15C06}" type="presParOf" srcId="{A1C0C1AB-A386-4DCD-8D22-2670FDA24AC7}" destId="{4A9C3985-7373-4876-AE74-018F235CE71D}" srcOrd="2" destOrd="0" presId="urn:microsoft.com/office/officeart/2005/8/layout/orgChart1"/>
    <dgm:cxn modelId="{55917B02-B577-4663-A88E-1778ECB305ED}" type="presParOf" srcId="{7D2616DD-155F-4C72-98D9-B7D719891DE6}" destId="{509F5DC4-7706-4D68-AB5D-092BD8D9B98E}" srcOrd="2" destOrd="0" presId="urn:microsoft.com/office/officeart/2005/8/layout/orgChart1"/>
  </dgm:cxnLst>
  <dgm:bg/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F4DFD-6DF3-472D-9190-7A9F8D272C06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77885-3774-4AD1-B7E9-EC0067341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44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0768A-6807-45D2-B73F-8C5BEE1ECEA8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100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36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76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576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3704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937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55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296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992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21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59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99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55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67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46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02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03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55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BEAD13-0566-4C6C-97E7-55F17F24B09F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712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</a:rPr>
              <a:t>網站基本介紹</a:t>
            </a:r>
            <a:endParaRPr lang="zh-TW" altLang="en-US" dirty="0">
              <a:latin typeface="+mj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9813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 rot="16200000">
            <a:off x="4174468" y="-1862101"/>
            <a:ext cx="936104" cy="5181601"/>
          </a:xfrm>
        </p:spPr>
        <p:txBody>
          <a:bodyPr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更新訂單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失敗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3568" y="1196752"/>
            <a:ext cx="5937654" cy="5181601"/>
          </a:xfrm>
        </p:spPr>
        <p:txBody>
          <a:bodyPr vert="horz">
            <a:normAutofit/>
          </a:bodyPr>
          <a:lstStyle/>
          <a:p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BUG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修正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訂單數量不正確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，會導入此頁面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7" y="2096887"/>
            <a:ext cx="9048129" cy="423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1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 rot="16200000">
            <a:off x="4174468" y="-1862101"/>
            <a:ext cx="936104" cy="5181601"/>
          </a:xfrm>
        </p:spPr>
        <p:txBody>
          <a:bodyPr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刪除訂單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62641" y="1268760"/>
            <a:ext cx="23762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點選</a:t>
            </a:r>
            <a:r>
              <a:rPr lang="en-US" altLang="zh-TW" dirty="0" smtClean="0">
                <a:latin typeface="+mn-ea"/>
              </a:rPr>
              <a:t>Delete Order</a:t>
            </a:r>
            <a:endParaRPr lang="zh-TW" altLang="en-US" dirty="0">
              <a:latin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88840"/>
            <a:ext cx="7010400" cy="809625"/>
          </a:xfrm>
          <a:prstGeom prst="rect">
            <a:avLst/>
          </a:prstGeom>
        </p:spPr>
      </p:pic>
      <p:cxnSp>
        <p:nvCxnSpPr>
          <p:cNvPr id="5" name="肘形接點 4"/>
          <p:cNvCxnSpPr/>
          <p:nvPr/>
        </p:nvCxnSpPr>
        <p:spPr>
          <a:xfrm rot="16200000" flipV="1">
            <a:off x="5773750" y="2011226"/>
            <a:ext cx="620836" cy="1440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221088"/>
            <a:ext cx="7083653" cy="936104"/>
          </a:xfrm>
          <a:prstGeom prst="rect">
            <a:avLst/>
          </a:prstGeom>
        </p:spPr>
      </p:pic>
      <p:cxnSp>
        <p:nvCxnSpPr>
          <p:cNvPr id="12" name="肘形接點 11"/>
          <p:cNvCxnSpPr/>
          <p:nvPr/>
        </p:nvCxnSpPr>
        <p:spPr>
          <a:xfrm flipV="1">
            <a:off x="1187624" y="3590553"/>
            <a:ext cx="1656184" cy="9905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843808" y="3374529"/>
            <a:ext cx="23762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輸入欲刪除之訂單</a:t>
            </a:r>
            <a:r>
              <a:rPr lang="en-US" altLang="zh-TW" dirty="0" smtClean="0">
                <a:latin typeface="+mn-ea"/>
              </a:rPr>
              <a:t>ID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982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排標題 4"/>
          <p:cNvSpPr>
            <a:spLocks noGrp="1"/>
          </p:cNvSpPr>
          <p:nvPr>
            <p:ph type="title" orient="vert"/>
          </p:nvPr>
        </p:nvSpPr>
        <p:spPr>
          <a:xfrm rot="16200000">
            <a:off x="4096357" y="-2030348"/>
            <a:ext cx="978812" cy="5251451"/>
          </a:xfrm>
        </p:spPr>
        <p:txBody>
          <a:bodyPr/>
          <a:lstStyle/>
          <a:p>
            <a:pPr algn="ctr"/>
            <a:r>
              <a:rPr lang="en-US" altLang="zh-TW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Una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Home Cuisine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080" y="980728"/>
            <a:ext cx="6471365" cy="562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8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7118" y="188640"/>
            <a:ext cx="7765322" cy="970450"/>
          </a:xfrm>
        </p:spPr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管理介面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620081444"/>
              </p:ext>
            </p:extLst>
          </p:nvPr>
        </p:nvGraphicFramePr>
        <p:xfrm>
          <a:off x="971600" y="1181060"/>
          <a:ext cx="7200800" cy="505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2843808" y="4838635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查詢訂單資訊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919875" y="4838635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新增訂單資訊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649779" y="4838635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更新訂單資訊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546937" y="4838635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刪除訂單資訊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352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排標題 3"/>
          <p:cNvSpPr>
            <a:spLocks noGrp="1"/>
          </p:cNvSpPr>
          <p:nvPr>
            <p:ph type="title" orient="vert"/>
          </p:nvPr>
        </p:nvSpPr>
        <p:spPr>
          <a:xfrm rot="16200000">
            <a:off x="4148459" y="-1764083"/>
            <a:ext cx="988123" cy="5181601"/>
          </a:xfrm>
        </p:spPr>
        <p:txBody>
          <a:bodyPr/>
          <a:lstStyle/>
          <a:p>
            <a:pPr algn="ctr"/>
            <a:r>
              <a:rPr lang="zh-TW" altLang="en-US" dirty="0" smtClean="0"/>
              <a:t>新增訂單流程圖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392" y="1772816"/>
            <a:ext cx="6676256" cy="8522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08" y="3429000"/>
            <a:ext cx="9149308" cy="2556971"/>
          </a:xfrm>
          <a:prstGeom prst="rect">
            <a:avLst/>
          </a:prstGeom>
        </p:spPr>
      </p:pic>
      <p:cxnSp>
        <p:nvCxnSpPr>
          <p:cNvPr id="10" name="肘形接點 9"/>
          <p:cNvCxnSpPr/>
          <p:nvPr/>
        </p:nvCxnSpPr>
        <p:spPr>
          <a:xfrm flipV="1">
            <a:off x="3203848" y="1556792"/>
            <a:ext cx="576064" cy="5678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842251" y="1290680"/>
            <a:ext cx="231392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點選</a:t>
            </a:r>
            <a:r>
              <a:rPr lang="en-US" altLang="zh-TW" dirty="0" smtClean="0">
                <a:latin typeface="+mn-ea"/>
              </a:rPr>
              <a:t>Add order</a:t>
            </a:r>
            <a:endParaRPr lang="zh-TW" altLang="en-US" dirty="0">
              <a:latin typeface="+mn-ea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1619672" y="321297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4355976" y="321297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7092280" y="321297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1835696" y="393305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4499992" y="393305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304392" y="2841128"/>
            <a:ext cx="1611424" cy="371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客戶</a:t>
            </a:r>
            <a:r>
              <a:rPr lang="zh-TW" altLang="en-US" dirty="0">
                <a:latin typeface="+mn-ea"/>
              </a:rPr>
              <a:t>名稱</a:t>
            </a:r>
          </a:p>
        </p:txBody>
      </p:sp>
      <p:sp>
        <p:nvSpPr>
          <p:cNvPr id="28" name="矩形 27"/>
          <p:cNvSpPr/>
          <p:nvPr/>
        </p:nvSpPr>
        <p:spPr>
          <a:xfrm>
            <a:off x="4067944" y="2805124"/>
            <a:ext cx="1611424" cy="371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桌次號碼</a:t>
            </a:r>
            <a:endParaRPr lang="zh-TW" altLang="en-US" dirty="0"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2240" y="2805124"/>
            <a:ext cx="1611424" cy="371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大麥克數</a:t>
            </a:r>
            <a:r>
              <a:rPr lang="zh-TW" altLang="en-US" dirty="0">
                <a:latin typeface="+mn-ea"/>
              </a:rPr>
              <a:t>量</a:t>
            </a:r>
          </a:p>
        </p:txBody>
      </p:sp>
      <p:sp>
        <p:nvSpPr>
          <p:cNvPr id="30" name="矩形 29"/>
          <p:cNvSpPr/>
          <p:nvPr/>
        </p:nvSpPr>
        <p:spPr>
          <a:xfrm>
            <a:off x="1246008" y="4365104"/>
            <a:ext cx="1611424" cy="371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舒肥牛排數量</a:t>
            </a:r>
            <a:endParaRPr lang="zh-TW" altLang="en-US" dirty="0">
              <a:latin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044617" y="4372542"/>
            <a:ext cx="1611424" cy="371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酥炸薯條數量</a:t>
            </a:r>
            <a:endParaRPr lang="zh-TW" altLang="en-US" dirty="0">
              <a:latin typeface="+mn-ea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>
            <a:off x="6516216" y="3956450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286568" y="4365104"/>
            <a:ext cx="1611424" cy="371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送出及重設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07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 rot="16200000">
            <a:off x="4174468" y="-1862101"/>
            <a:ext cx="936104" cy="5181601"/>
          </a:xfrm>
        </p:spPr>
        <p:txBody>
          <a:bodyPr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新增訂單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完成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3568" y="1196752"/>
            <a:ext cx="5937654" cy="5181601"/>
          </a:xfrm>
        </p:spPr>
        <p:txBody>
          <a:bodyPr vert="horz">
            <a:normAutofit/>
          </a:bodyPr>
          <a:lstStyle/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JSP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網頁為基底</a:t>
            </a: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Session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從前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一頁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得到訂單資訊，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4" y="2492896"/>
            <a:ext cx="9036496" cy="410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3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 rot="16200000">
            <a:off x="4174468" y="-1862101"/>
            <a:ext cx="936104" cy="5181601"/>
          </a:xfrm>
        </p:spPr>
        <p:txBody>
          <a:bodyPr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新增訂單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失敗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3568" y="1196752"/>
            <a:ext cx="5937654" cy="5181601"/>
          </a:xfrm>
        </p:spPr>
        <p:txBody>
          <a:bodyPr vert="horz">
            <a:normAutofit/>
          </a:bodyPr>
          <a:lstStyle/>
          <a:p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BUG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修正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訂單數量不正確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，會導入此頁面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2" y="2348880"/>
            <a:ext cx="9045735" cy="343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1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 rot="16200000">
            <a:off x="4174468" y="-1862101"/>
            <a:ext cx="936104" cy="5181601"/>
          </a:xfrm>
        </p:spPr>
        <p:txBody>
          <a:bodyPr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查詢訂單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995" y="1772816"/>
            <a:ext cx="6969050" cy="906995"/>
          </a:xfrm>
          <a:prstGeom prst="rect">
            <a:avLst/>
          </a:prstGeom>
        </p:spPr>
      </p:pic>
      <p:cxnSp>
        <p:nvCxnSpPr>
          <p:cNvPr id="8" name="肘形接點 7"/>
          <p:cNvCxnSpPr/>
          <p:nvPr/>
        </p:nvCxnSpPr>
        <p:spPr>
          <a:xfrm flipV="1">
            <a:off x="4283968" y="1484784"/>
            <a:ext cx="936104" cy="720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262641" y="1268760"/>
            <a:ext cx="23762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點選</a:t>
            </a:r>
            <a:r>
              <a:rPr lang="en-US" altLang="zh-TW" dirty="0" smtClean="0">
                <a:latin typeface="+mn-ea"/>
              </a:rPr>
              <a:t>Check Order</a:t>
            </a:r>
            <a:endParaRPr lang="zh-TW" altLang="en-US" dirty="0">
              <a:latin typeface="+mn-ea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068960"/>
            <a:ext cx="6713035" cy="348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4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 rot="16200000">
            <a:off x="4174468" y="-1862101"/>
            <a:ext cx="936104" cy="5181601"/>
          </a:xfrm>
        </p:spPr>
        <p:txBody>
          <a:bodyPr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更新訂單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88224" y="1197342"/>
            <a:ext cx="23762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點選</a:t>
            </a:r>
            <a:r>
              <a:rPr lang="en-US" altLang="zh-TW" dirty="0" smtClean="0">
                <a:latin typeface="+mn-ea"/>
              </a:rPr>
              <a:t>Update Order</a:t>
            </a:r>
            <a:endParaRPr lang="zh-TW" altLang="en-US" dirty="0">
              <a:latin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95" y="1694959"/>
            <a:ext cx="6724650" cy="676275"/>
          </a:xfrm>
          <a:prstGeom prst="rect">
            <a:avLst/>
          </a:prstGeom>
        </p:spPr>
      </p:pic>
      <p:cxnSp>
        <p:nvCxnSpPr>
          <p:cNvPr id="5" name="肘形接點 4"/>
          <p:cNvCxnSpPr/>
          <p:nvPr/>
        </p:nvCxnSpPr>
        <p:spPr>
          <a:xfrm flipV="1">
            <a:off x="5868144" y="1412776"/>
            <a:ext cx="576064" cy="4817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99" y="3717032"/>
            <a:ext cx="8751589" cy="100545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83568" y="3275199"/>
            <a:ext cx="23762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輸入想更改訂單之</a:t>
            </a:r>
            <a:r>
              <a:rPr lang="en-US" altLang="zh-TW" dirty="0" smtClean="0">
                <a:latin typeface="+mn-ea"/>
              </a:rPr>
              <a:t>ID</a:t>
            </a:r>
            <a:endParaRPr lang="zh-TW" altLang="en-US" dirty="0">
              <a:latin typeface="+mn-ea"/>
            </a:endParaRPr>
          </a:p>
        </p:txBody>
      </p:sp>
      <p:cxnSp>
        <p:nvCxnSpPr>
          <p:cNvPr id="13" name="肘形接點 12"/>
          <p:cNvCxnSpPr>
            <a:endCxn id="11" idx="1"/>
          </p:cNvCxnSpPr>
          <p:nvPr/>
        </p:nvCxnSpPr>
        <p:spPr>
          <a:xfrm rot="5400000" flipH="1" flipV="1">
            <a:off x="323528" y="3707247"/>
            <a:ext cx="576064" cy="144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/>
          <p:nvPr/>
        </p:nvCxnSpPr>
        <p:spPr>
          <a:xfrm rot="5400000" flipH="1" flipV="1">
            <a:off x="3203848" y="3707247"/>
            <a:ext cx="576064" cy="144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563888" y="3284984"/>
            <a:ext cx="23762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更改後客戶姓名</a:t>
            </a:r>
            <a:endParaRPr lang="zh-TW" altLang="en-US" dirty="0">
              <a:latin typeface="+mn-ea"/>
            </a:endParaRPr>
          </a:p>
        </p:txBody>
      </p:sp>
      <p:cxnSp>
        <p:nvCxnSpPr>
          <p:cNvPr id="16" name="肘形接點 15"/>
          <p:cNvCxnSpPr/>
          <p:nvPr/>
        </p:nvCxnSpPr>
        <p:spPr>
          <a:xfrm rot="5400000" flipH="1" flipV="1">
            <a:off x="5872403" y="3645024"/>
            <a:ext cx="576064" cy="144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232443" y="3275199"/>
            <a:ext cx="23762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更改後桌次號碼</a:t>
            </a:r>
            <a:endParaRPr lang="zh-TW" altLang="en-US" dirty="0">
              <a:latin typeface="+mn-ea"/>
            </a:endParaRPr>
          </a:p>
        </p:txBody>
      </p:sp>
      <p:cxnSp>
        <p:nvCxnSpPr>
          <p:cNvPr id="19" name="肘形接點 18"/>
          <p:cNvCxnSpPr/>
          <p:nvPr/>
        </p:nvCxnSpPr>
        <p:spPr>
          <a:xfrm rot="16200000" flipH="1">
            <a:off x="576882" y="4687812"/>
            <a:ext cx="789436" cy="144015"/>
          </a:xfrm>
          <a:prstGeom prst="bentConnector3">
            <a:avLst>
              <a:gd name="adj1" fmla="val 1010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043608" y="4931783"/>
            <a:ext cx="23762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更改後大麥克數量</a:t>
            </a:r>
            <a:endParaRPr lang="zh-TW" altLang="en-US" dirty="0">
              <a:latin typeface="+mn-ea"/>
            </a:endParaRPr>
          </a:p>
        </p:txBody>
      </p:sp>
      <p:cxnSp>
        <p:nvCxnSpPr>
          <p:cNvPr id="29" name="肘形接點 28"/>
          <p:cNvCxnSpPr/>
          <p:nvPr/>
        </p:nvCxnSpPr>
        <p:spPr>
          <a:xfrm rot="16200000" flipH="1">
            <a:off x="3241178" y="4687813"/>
            <a:ext cx="789436" cy="144015"/>
          </a:xfrm>
          <a:prstGeom prst="bentConnector3">
            <a:avLst>
              <a:gd name="adj1" fmla="val 1010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712163" y="4931783"/>
            <a:ext cx="23762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更改後舒肥牛排數量</a:t>
            </a:r>
            <a:endParaRPr lang="zh-TW" altLang="en-US" dirty="0">
              <a:latin typeface="+mn-ea"/>
            </a:endParaRPr>
          </a:p>
        </p:txBody>
      </p:sp>
      <p:cxnSp>
        <p:nvCxnSpPr>
          <p:cNvPr id="31" name="肘形接點 30"/>
          <p:cNvCxnSpPr/>
          <p:nvPr/>
        </p:nvCxnSpPr>
        <p:spPr>
          <a:xfrm rot="16200000" flipH="1">
            <a:off x="5833466" y="4681082"/>
            <a:ext cx="789436" cy="144015"/>
          </a:xfrm>
          <a:prstGeom prst="bentConnector3">
            <a:avLst>
              <a:gd name="adj1" fmla="val 1010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367941" y="4931783"/>
            <a:ext cx="23762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更改後酥炸薯條數量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60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 rot="16200000">
            <a:off x="4174468" y="-1862101"/>
            <a:ext cx="936104" cy="5181601"/>
          </a:xfrm>
        </p:spPr>
        <p:txBody>
          <a:bodyPr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更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新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訂單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完成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3568" y="1196752"/>
            <a:ext cx="5937654" cy="5181601"/>
          </a:xfrm>
        </p:spPr>
        <p:txBody>
          <a:bodyPr vert="horz">
            <a:normAutofit/>
          </a:bodyPr>
          <a:lstStyle/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JSP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網頁為基底</a:t>
            </a: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Session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從前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一頁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得到訂單資訊，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7" y="2132857"/>
            <a:ext cx="8989838" cy="4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220</TotalTime>
  <Words>172</Words>
  <Application>Microsoft Office PowerPoint</Application>
  <PresentationFormat>如螢幕大小 (4:3)</PresentationFormat>
  <Paragraphs>46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新細明體</vt:lpstr>
      <vt:lpstr>Calibri</vt:lpstr>
      <vt:lpstr>Calisto MT</vt:lpstr>
      <vt:lpstr>Trebuchet MS</vt:lpstr>
      <vt:lpstr>Wingdings 2</vt:lpstr>
      <vt:lpstr>石板</vt:lpstr>
      <vt:lpstr>網站基本介紹</vt:lpstr>
      <vt:lpstr>Una Home Cuisine</vt:lpstr>
      <vt:lpstr>管理介面</vt:lpstr>
      <vt:lpstr>新增訂單流程圖</vt:lpstr>
      <vt:lpstr>新增訂單完成</vt:lpstr>
      <vt:lpstr>新增訂單失敗</vt:lpstr>
      <vt:lpstr>查詢訂單</vt:lpstr>
      <vt:lpstr>更新訂單</vt:lpstr>
      <vt:lpstr>更新訂單完成</vt:lpstr>
      <vt:lpstr>更新訂單失敗</vt:lpstr>
      <vt:lpstr>刪除訂單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訊息發佈介面</dc:title>
  <dc:creator>Gjun</dc:creator>
  <cp:lastModifiedBy>a1</cp:lastModifiedBy>
  <cp:revision>81</cp:revision>
  <dcterms:created xsi:type="dcterms:W3CDTF">2013-08-09T02:26:08Z</dcterms:created>
  <dcterms:modified xsi:type="dcterms:W3CDTF">2020-01-13T07:24:51Z</dcterms:modified>
</cp:coreProperties>
</file>