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5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358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5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75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1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41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1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52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0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67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8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9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8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AA84-EC42-4697-9F8E-E095CED7EE2B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0E653D-807D-4EB4-A755-BFA3AF7C0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7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8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248" y="1251285"/>
            <a:ext cx="2031141" cy="950494"/>
          </a:xfrm>
        </p:spPr>
        <p:txBody>
          <a:bodyPr/>
          <a:lstStyle/>
          <a:p>
            <a:r>
              <a:rPr lang="zh-TW" altLang="en-US" dirty="0" smtClean="0"/>
              <a:t>首頁介紹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27" y="0"/>
            <a:ext cx="8520173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784248" y="2349259"/>
            <a:ext cx="20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於首頁提供新增、查詢、修改、刪除以及列印表單功能。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3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299" y="1228293"/>
            <a:ext cx="2034598" cy="686649"/>
          </a:xfrm>
        </p:spPr>
        <p:txBody>
          <a:bodyPr/>
          <a:lstStyle/>
          <a:p>
            <a:r>
              <a:rPr lang="zh-TW" altLang="en-US" dirty="0" smtClean="0"/>
              <a:t>點餐頁面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07" y="15874"/>
            <a:ext cx="8442694" cy="68421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010"/>
            <a:ext cx="3745194" cy="304398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5299" y="1914942"/>
            <a:ext cx="2034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選擇所需的餐點數量及桌號，送出後即可建立訂單。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並於建立訂單後跳至下方的訂購完成頁面。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5643" y="1331202"/>
            <a:ext cx="2033336" cy="702134"/>
          </a:xfrm>
        </p:spPr>
        <p:txBody>
          <a:bodyPr/>
          <a:lstStyle/>
          <a:p>
            <a:r>
              <a:rPr lang="zh-TW" altLang="en-US" dirty="0" smtClean="0"/>
              <a:t>查詢頁面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3" y="0"/>
            <a:ext cx="8967537" cy="686875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5643" y="2259439"/>
            <a:ext cx="2033336" cy="10492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可於此頁看到目前的訂單狀況及印出查詢結果。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8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409" y="1370067"/>
            <a:ext cx="2027201" cy="747491"/>
          </a:xfrm>
        </p:spPr>
        <p:txBody>
          <a:bodyPr/>
          <a:lstStyle/>
          <a:p>
            <a:r>
              <a:rPr lang="zh-TW" altLang="en-US" dirty="0" smtClean="0"/>
              <a:t>修改訂單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3" y="15874"/>
            <a:ext cx="8412647" cy="6842125"/>
          </a:xfrm>
        </p:spPr>
      </p:pic>
      <p:sp>
        <p:nvSpPr>
          <p:cNvPr id="5" name="文字方塊 4"/>
          <p:cNvSpPr txBox="1"/>
          <p:nvPr/>
        </p:nvSpPr>
        <p:spPr>
          <a:xfrm>
            <a:off x="872409" y="2236607"/>
            <a:ext cx="2027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若在訂購後發現訂單有誤即可到修改訂單頁面輸入相應的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及訂單資訊即可修改。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411" y="1297878"/>
            <a:ext cx="2015168" cy="771553"/>
          </a:xfrm>
        </p:spPr>
        <p:txBody>
          <a:bodyPr/>
          <a:lstStyle/>
          <a:p>
            <a:r>
              <a:rPr lang="zh-TW" altLang="en-US" dirty="0" smtClean="0"/>
              <a:t>刪除訂單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87" y="15874"/>
            <a:ext cx="8451314" cy="6842125"/>
          </a:xfrm>
        </p:spPr>
      </p:pic>
      <p:sp>
        <p:nvSpPr>
          <p:cNvPr id="5" name="文字方塊 4"/>
          <p:cNvSpPr txBox="1"/>
          <p:nvPr/>
        </p:nvSpPr>
        <p:spPr>
          <a:xfrm>
            <a:off x="872411" y="2394283"/>
            <a:ext cx="201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在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此頁輸入對應的編號即可刪除錯誤的訂單。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1375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110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網站介紹</vt:lpstr>
      <vt:lpstr>首頁介紹</vt:lpstr>
      <vt:lpstr>點餐頁面</vt:lpstr>
      <vt:lpstr>查詢頁面</vt:lpstr>
      <vt:lpstr>修改訂單</vt:lpstr>
      <vt:lpstr>刪除訂單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網站介紹</dc:title>
  <dc:creator>a1</dc:creator>
  <cp:lastModifiedBy>a1</cp:lastModifiedBy>
  <cp:revision>4</cp:revision>
  <dcterms:created xsi:type="dcterms:W3CDTF">2020-01-13T07:31:07Z</dcterms:created>
  <dcterms:modified xsi:type="dcterms:W3CDTF">2020-01-13T08:08:38Z</dcterms:modified>
</cp:coreProperties>
</file>