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1867" y="2244435"/>
            <a:ext cx="8001000" cy="2971801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網頁設計</a:t>
            </a:r>
            <a:r>
              <a:rPr lang="zh-TW" altLang="en-US" sz="6600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57750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8676" y="384463"/>
            <a:ext cx="10058400" cy="872836"/>
          </a:xfrm>
        </p:spPr>
        <p:txBody>
          <a:bodyPr/>
          <a:lstStyle/>
          <a:p>
            <a:pPr algn="ctr"/>
            <a:r>
              <a:rPr lang="zh-TW" alt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功能介紹</a:t>
            </a:r>
            <a:endParaRPr lang="zh-TW" alt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03757" y="1413164"/>
            <a:ext cx="8535988" cy="46539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</a:rPr>
              <a:t>建立訂單</a:t>
            </a:r>
            <a:endParaRPr lang="en-US" altLang="zh-TW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</a:rPr>
              <a:t>查詢所訂購項目</a:t>
            </a:r>
            <a:endParaRPr lang="en-US" altLang="zh-TW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</a:rPr>
              <a:t>修改訂購項目</a:t>
            </a:r>
            <a:endParaRPr lang="en-US" altLang="zh-TW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</a:rPr>
              <a:t>刪除訂購項目</a:t>
            </a:r>
            <a:endParaRPr lang="en-US" altLang="zh-TW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9068" y="394854"/>
            <a:ext cx="10058400" cy="1361209"/>
          </a:xfrm>
        </p:spPr>
        <p:txBody>
          <a:bodyPr/>
          <a:lstStyle/>
          <a:p>
            <a:pPr algn="ctr"/>
            <a:r>
              <a:rPr lang="zh-TW" alt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</a:rPr>
              <a:t>首頁</a:t>
            </a:r>
            <a: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zh-TW" alt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69" y="1267690"/>
            <a:ext cx="8995985" cy="505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9068" y="394854"/>
            <a:ext cx="10058400" cy="1361209"/>
          </a:xfrm>
        </p:spPr>
        <p:txBody>
          <a:bodyPr/>
          <a:lstStyle/>
          <a:p>
            <a:pPr algn="ctr"/>
            <a:r>
              <a:rPr lang="zh-TW" alt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</a:rPr>
              <a:t>建立訂單</a:t>
            </a:r>
            <a: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zh-TW" alt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1" y="1413395"/>
            <a:ext cx="3613785" cy="50072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8662" t="17246" r="9602" b="30438"/>
          <a:stretch/>
        </p:blipFill>
        <p:spPr>
          <a:xfrm>
            <a:off x="4820192" y="1075458"/>
            <a:ext cx="2582819" cy="26056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748"/>
          <a:stretch/>
        </p:blipFill>
        <p:spPr>
          <a:xfrm>
            <a:off x="8264127" y="1756063"/>
            <a:ext cx="3607118" cy="4996309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1964267" y="2246489"/>
            <a:ext cx="3330222" cy="107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弧形箭號 (下彎) 14"/>
          <p:cNvSpPr/>
          <p:nvPr/>
        </p:nvSpPr>
        <p:spPr>
          <a:xfrm rot="864598">
            <a:off x="7369144" y="1091661"/>
            <a:ext cx="1535289" cy="643467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94489" y="3802215"/>
            <a:ext cx="1569660" cy="36933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設計下拉選單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39864" y="918385"/>
            <a:ext cx="2887367" cy="64633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訂單建立完成後跳至另一個畫面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7811911" y="5819677"/>
            <a:ext cx="1919111" cy="601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52622" y="5635011"/>
            <a:ext cx="2723823" cy="36933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建立完成後可回到主畫面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8677" y="561109"/>
            <a:ext cx="10058400" cy="1101436"/>
          </a:xfrm>
        </p:spPr>
        <p:txBody>
          <a:bodyPr/>
          <a:lstStyle/>
          <a:p>
            <a:pPr algn="ctr"/>
            <a:r>
              <a:rPr lang="zh-TW" alt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</a:rPr>
              <a:t>查詢所訂購項目</a:t>
            </a:r>
            <a: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zh-TW" alt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634"/>
          <a:stretch/>
        </p:blipFill>
        <p:spPr>
          <a:xfrm>
            <a:off x="1068677" y="1276526"/>
            <a:ext cx="3600450" cy="49888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76901" y="2619022"/>
            <a:ext cx="5109091" cy="1077218"/>
          </a:xfrm>
          <a:prstGeom prst="rect">
            <a:avLst/>
          </a:prstGeom>
          <a:solidFill>
            <a:schemeClr val="tx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訂單建立完成後可查詢所訂</a:t>
            </a:r>
            <a:endParaRPr lang="en-US" altLang="zh-TW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購的紀錄。</a:t>
            </a:r>
            <a:endParaRPr lang="zh-TW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07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9067" y="550718"/>
            <a:ext cx="10058400" cy="1101436"/>
          </a:xfrm>
        </p:spPr>
        <p:txBody>
          <a:bodyPr/>
          <a:lstStyle/>
          <a:p>
            <a:pPr algn="ctr"/>
            <a:r>
              <a:rPr lang="zh-TW" alt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</a:rPr>
              <a:t>修改訂購項目</a:t>
            </a:r>
            <a: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zh-TW" alt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76901" y="2619022"/>
            <a:ext cx="4698722" cy="1569660"/>
          </a:xfrm>
          <a:prstGeom prst="rect">
            <a:avLst/>
          </a:prstGeom>
          <a:solidFill>
            <a:schemeClr val="tx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若中途想更改資料，</a:t>
            </a:r>
            <a:endParaRPr lang="en-US" altLang="zh-TW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只要輸入要更改的桌號，</a:t>
            </a:r>
            <a:endParaRPr lang="en-US" altLang="zh-TW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及修正後的項目即可。</a:t>
            </a:r>
            <a:endParaRPr lang="zh-TW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967" r="1217"/>
          <a:stretch/>
        </p:blipFill>
        <p:spPr>
          <a:xfrm>
            <a:off x="1079067" y="1288438"/>
            <a:ext cx="3628400" cy="50963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64438" b="21145"/>
          <a:stretch/>
        </p:blipFill>
        <p:spPr>
          <a:xfrm>
            <a:off x="5701867" y="5155550"/>
            <a:ext cx="4219575" cy="84666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493766" y="5155550"/>
            <a:ext cx="1704812" cy="635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7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9458" y="561109"/>
            <a:ext cx="10058400" cy="1091045"/>
          </a:xfrm>
        </p:spPr>
        <p:txBody>
          <a:bodyPr/>
          <a:lstStyle/>
          <a:p>
            <a:pPr algn="ctr"/>
            <a:r>
              <a:rPr lang="zh-TW" alt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</a:rPr>
              <a:t>刪除訂購項目</a:t>
            </a:r>
            <a: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altLang="zh-TW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zh-TW" alt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58" y="1274586"/>
            <a:ext cx="3742186" cy="51653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1706" b="21196"/>
          <a:stretch/>
        </p:blipFill>
        <p:spPr>
          <a:xfrm>
            <a:off x="5790670" y="5446549"/>
            <a:ext cx="4200525" cy="9934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76901" y="2619022"/>
            <a:ext cx="6265143" cy="1569660"/>
          </a:xfrm>
          <a:prstGeom prst="rect">
            <a:avLst/>
          </a:prstGeom>
          <a:solidFill>
            <a:schemeClr val="tx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若想刪除訂購項目，</a:t>
            </a:r>
            <a:endParaRPr lang="en-US" altLang="zh-TW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TW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只要輸入刪除的桌號後的項目即可刪除。</a:t>
            </a:r>
            <a:endParaRPr lang="zh-TW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085858" y="5160855"/>
            <a:ext cx="2732631" cy="1036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71124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100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Century Gothic</vt:lpstr>
      <vt:lpstr>Segoe UI Black</vt:lpstr>
      <vt:lpstr>Wingdings 3</vt:lpstr>
      <vt:lpstr>切割線</vt:lpstr>
      <vt:lpstr>網頁設計架構</vt:lpstr>
      <vt:lpstr>功能介紹</vt:lpstr>
      <vt:lpstr>首頁 </vt:lpstr>
      <vt:lpstr>建立訂單 </vt:lpstr>
      <vt:lpstr>查詢所訂購項目 </vt:lpstr>
      <vt:lpstr>修改訂購項目 </vt:lpstr>
      <vt:lpstr>刪除訂購項目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網頁設計架構</dc:title>
  <dc:creator>a1</dc:creator>
  <cp:lastModifiedBy>a1</cp:lastModifiedBy>
  <cp:revision>6</cp:revision>
  <dcterms:created xsi:type="dcterms:W3CDTF">2020-01-09T08:22:22Z</dcterms:created>
  <dcterms:modified xsi:type="dcterms:W3CDTF">2020-01-10T08:00:58Z</dcterms:modified>
</cp:coreProperties>
</file>