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EA1C-D48E-489E-A621-0CAE0D150DDD}" type="datetimeFigureOut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8984-2351-418B-87C0-0052F8E84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9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EA1C-D48E-489E-A621-0CAE0D150DDD}" type="datetimeFigureOut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8984-2351-418B-87C0-0052F8E84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84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EA1C-D48E-489E-A621-0CAE0D150DDD}" type="datetimeFigureOut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8984-2351-418B-87C0-0052F8E84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270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EA1C-D48E-489E-A621-0CAE0D150DDD}" type="datetimeFigureOut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8984-2351-418B-87C0-0052F8E8462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7744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EA1C-D48E-489E-A621-0CAE0D150DDD}" type="datetimeFigureOut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8984-2351-418B-87C0-0052F8E84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503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EA1C-D48E-489E-A621-0CAE0D150DDD}" type="datetimeFigureOut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8984-2351-418B-87C0-0052F8E84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588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EA1C-D48E-489E-A621-0CAE0D150DDD}" type="datetimeFigureOut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8984-2351-418B-87C0-0052F8E84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36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EA1C-D48E-489E-A621-0CAE0D150DDD}" type="datetimeFigureOut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8984-2351-418B-87C0-0052F8E84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47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EA1C-D48E-489E-A621-0CAE0D150DDD}" type="datetimeFigureOut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8984-2351-418B-87C0-0052F8E84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3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EA1C-D48E-489E-A621-0CAE0D150DDD}" type="datetimeFigureOut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8984-2351-418B-87C0-0052F8E84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17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EA1C-D48E-489E-A621-0CAE0D150DDD}" type="datetimeFigureOut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8984-2351-418B-87C0-0052F8E84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2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EA1C-D48E-489E-A621-0CAE0D150DDD}" type="datetimeFigureOut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8984-2351-418B-87C0-0052F8E84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0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EA1C-D48E-489E-A621-0CAE0D150DDD}" type="datetimeFigureOut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8984-2351-418B-87C0-0052F8E84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43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EA1C-D48E-489E-A621-0CAE0D150DDD}" type="datetimeFigureOut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8984-2351-418B-87C0-0052F8E84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71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EA1C-D48E-489E-A621-0CAE0D150DDD}" type="datetimeFigureOut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8984-2351-418B-87C0-0052F8E84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14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EA1C-D48E-489E-A621-0CAE0D150DDD}" type="datetimeFigureOut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8984-2351-418B-87C0-0052F8E84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90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EA1C-D48E-489E-A621-0CAE0D150DDD}" type="datetimeFigureOut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8984-2351-418B-87C0-0052F8E84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83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EEA1C-D48E-489E-A621-0CAE0D150DDD}" type="datetimeFigureOut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D8984-2351-418B-87C0-0052F8E84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7801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網站基本介紹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</a:rPr>
              <a:t>English Afternoon Tea Shop</a:t>
            </a:r>
            <a:endParaRPr lang="zh-TW" alt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483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191912"/>
            <a:ext cx="10353761" cy="936978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首頁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93"/>
          <a:stretch/>
        </p:blipFill>
        <p:spPr>
          <a:xfrm>
            <a:off x="2517010" y="1128890"/>
            <a:ext cx="7148540" cy="4197730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16001" y="5572372"/>
            <a:ext cx="5610577" cy="93697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展示餐廳及餐飲實物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照片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滑鼠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標移到小圖上便可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於上方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看到對應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照片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7" name="內容版面配置區 3"/>
          <p:cNvSpPr txBox="1">
            <a:spLocks/>
          </p:cNvSpPr>
          <p:nvPr/>
        </p:nvSpPr>
        <p:spPr>
          <a:xfrm>
            <a:off x="7278464" y="5572372"/>
            <a:ext cx="3730053" cy="981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Enter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移至選單頁面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16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選單頁面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6" r="32381"/>
          <a:stretch/>
        </p:blipFill>
        <p:spPr>
          <a:xfrm>
            <a:off x="1857342" y="2020587"/>
            <a:ext cx="4233333" cy="3764968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505491" y="2319620"/>
            <a:ext cx="4426864" cy="452132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New </a:t>
            </a:r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</a:rPr>
              <a:t>Order:</a:t>
            </a: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進入「新增新訂單」頁面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Status Of The </a:t>
            </a:r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</a:rPr>
              <a:t>Order:</a:t>
            </a:r>
          </a:p>
          <a:p>
            <a:pPr marL="0" indent="0">
              <a:buNone/>
            </a:pPr>
            <a:r>
              <a:rPr lang="zh-TW" altLang="en-US" dirty="0" smtClean="0"/>
              <a:t>  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進入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「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查詢訂單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」頁面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Modify the </a:t>
            </a:r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</a:rPr>
              <a:t>Order:</a:t>
            </a:r>
          </a:p>
          <a:p>
            <a:pPr marL="0" indent="0">
              <a:buNone/>
            </a:pPr>
            <a:r>
              <a:rPr lang="zh-TW" altLang="en-US" dirty="0" smtClean="0"/>
              <a:t>  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進入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「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修改訂單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」頁面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Cancel an </a:t>
            </a:r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</a:rPr>
              <a:t>Order:</a:t>
            </a:r>
          </a:p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進入「刪除訂單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」頁面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endParaRPr lang="zh-TW" altLang="en-US" dirty="0"/>
          </a:p>
        </p:txBody>
      </p:sp>
      <p:sp>
        <p:nvSpPr>
          <p:cNvPr id="6" name="內容版面配置區 3"/>
          <p:cNvSpPr txBox="1">
            <a:spLocks/>
          </p:cNvSpPr>
          <p:nvPr/>
        </p:nvSpPr>
        <p:spPr>
          <a:xfrm>
            <a:off x="7505491" y="1743948"/>
            <a:ext cx="2683541" cy="553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800" b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設計四個路徑</a:t>
            </a:r>
            <a:r>
              <a:rPr lang="en-US" altLang="zh-TW" sz="2800" b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5195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餐點選購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8" r="32781"/>
          <a:stretch/>
        </p:blipFill>
        <p:spPr>
          <a:xfrm>
            <a:off x="913795" y="2173839"/>
            <a:ext cx="4640338" cy="4156992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11651" y="3194756"/>
            <a:ext cx="4995015" cy="2957688"/>
          </a:xfrm>
        </p:spPr>
        <p:txBody>
          <a:bodyPr/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桌號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及產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品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數量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設計成下拉式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選單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當都選擇好後，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點選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OK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按鈕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即可新增訂單至資料庫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076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點餐系統查詢功能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9" r="34107"/>
          <a:stretch/>
        </p:blipFill>
        <p:spPr>
          <a:xfrm>
            <a:off x="1128889" y="1935921"/>
            <a:ext cx="4639733" cy="4448712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0675" y="3533297"/>
            <a:ext cx="5094154" cy="756481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進入查詢頁面即可看到訂單詳細資料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179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訂單修改頁面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1" r="34107"/>
          <a:stretch/>
        </p:blipFill>
        <p:spPr>
          <a:xfrm>
            <a:off x="1026684" y="1810725"/>
            <a:ext cx="4583894" cy="4258067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0675" y="3223360"/>
            <a:ext cx="5094154" cy="1557992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上方輸入相關資料即可做修改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下方可看到詳細訂單資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料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2423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訂單刪除頁面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0675" y="3223360"/>
            <a:ext cx="5094154" cy="1557992"/>
          </a:xfrm>
        </p:spPr>
        <p:txBody>
          <a:bodyPr/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上方輸入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ID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資料即可做刪除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下方可看到詳細訂單資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料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7" r="35655"/>
          <a:stretch/>
        </p:blipFill>
        <p:spPr>
          <a:xfrm>
            <a:off x="1501422" y="1861000"/>
            <a:ext cx="4346222" cy="4282711"/>
          </a:xfrm>
        </p:spPr>
      </p:pic>
    </p:spTree>
    <p:extLst>
      <p:ext uri="{BB962C8B-B14F-4D97-AF65-F5344CB8AC3E}">
        <p14:creationId xmlns:p14="http://schemas.microsoft.com/office/powerpoint/2010/main" val="4192815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41</TotalTime>
  <Words>154</Words>
  <Application>Microsoft Office PowerPoint</Application>
  <PresentationFormat>寬螢幕</PresentationFormat>
  <Paragraphs>27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新細明體</vt:lpstr>
      <vt:lpstr>標楷體</vt:lpstr>
      <vt:lpstr>Arial</vt:lpstr>
      <vt:lpstr>Bookman Old Style</vt:lpstr>
      <vt:lpstr>Rockwell</vt:lpstr>
      <vt:lpstr>Verdana</vt:lpstr>
      <vt:lpstr>Damask</vt:lpstr>
      <vt:lpstr>網站基本介紹</vt:lpstr>
      <vt:lpstr>首頁</vt:lpstr>
      <vt:lpstr>選單頁面</vt:lpstr>
      <vt:lpstr>餐點選購功能</vt:lpstr>
      <vt:lpstr>點餐系統查詢功能</vt:lpstr>
      <vt:lpstr>訂單修改頁面</vt:lpstr>
      <vt:lpstr>訂單刪除頁面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網站基本介紹</dc:title>
  <dc:creator>a1</dc:creator>
  <cp:lastModifiedBy>a1</cp:lastModifiedBy>
  <cp:revision>4</cp:revision>
  <dcterms:created xsi:type="dcterms:W3CDTF">2020-01-10T08:55:03Z</dcterms:created>
  <dcterms:modified xsi:type="dcterms:W3CDTF">2020-01-10T09:36:49Z</dcterms:modified>
</cp:coreProperties>
</file>