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385256-DC0C-42ED-A3A2-DF5089604980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200D824-1178-4580-901B-334A626362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66429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892696"/>
          </a:xfrm>
        </p:spPr>
        <p:txBody>
          <a:bodyPr/>
          <a:lstStyle/>
          <a:p>
            <a:r>
              <a:rPr lang="zh-TW" altLang="en-US" dirty="0" smtClean="0"/>
              <a:t>網站基本介紹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68284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6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餐點桌號資料表格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26" y="2674938"/>
            <a:ext cx="3433198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932040" y="501317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food</a:t>
            </a:r>
          </a:p>
          <a:p>
            <a:r>
              <a:rPr lang="zh-TW" altLang="en-US" dirty="0" smtClean="0"/>
              <a:t>使用者可自行新增餐點品名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7"/>
            <a:ext cx="3683124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331640" y="533634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food</a:t>
            </a:r>
          </a:p>
          <a:p>
            <a:r>
              <a:rPr lang="zh-TW" altLang="en-US" dirty="0" smtClean="0"/>
              <a:t>使用者可自行新增餐點品名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2080" y="530921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ordertable</a:t>
            </a:r>
            <a:endParaRPr lang="en-US" altLang="zh-TW" dirty="0" smtClean="0"/>
          </a:p>
          <a:p>
            <a:r>
              <a:rPr lang="zh-TW" altLang="en-US" dirty="0" smtClean="0"/>
              <a:t>使用者可自行新增桌號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57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訂單相關表格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3096344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1"/>
            <a:ext cx="3312367" cy="347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19672" y="51571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訂單單頭記錄桌號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64088" y="536675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訂單單身記錄餐點品名與數量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77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訂單新增修改刪除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342317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84784"/>
            <a:ext cx="338437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89984"/>
            <a:ext cx="3384376" cy="268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195736" y="53012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新增訂單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20072" y="26369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刪除訂單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24128" y="46336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修改訂單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8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新增桌號餐點品名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19621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16832"/>
            <a:ext cx="3381375" cy="340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69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刪除桌號餐點品名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76375"/>
            <a:ext cx="6408712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08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修改桌號餐點品名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316835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291465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10163" y="515291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修改餐點品名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518608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修改桌號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99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 smtClean="0"/>
              <a:t>查詢資料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607774"/>
            <a:ext cx="3444899" cy="20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05250"/>
            <a:ext cx="2952328" cy="28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475" y="1628800"/>
            <a:ext cx="39719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05250"/>
            <a:ext cx="4464496" cy="28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68116" y="3335918"/>
            <a:ext cx="308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各訂單</a:t>
            </a:r>
            <a:r>
              <a:rPr lang="zh-TW" altLang="en-US" dirty="0" smtClean="0">
                <a:solidFill>
                  <a:srgbClr val="FFFF00"/>
                </a:solidFill>
              </a:rPr>
              <a:t>總計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dirty="0">
                <a:solidFill>
                  <a:srgbClr val="FFFF00"/>
                </a:solidFill>
              </a:rPr>
              <a:t>:</a:t>
            </a:r>
            <a:r>
              <a:rPr lang="zh-TW" altLang="en-US" dirty="0">
                <a:solidFill>
                  <a:srgbClr val="FFFF00"/>
                </a:solidFill>
              </a:rPr>
              <a:t>請輸入訂單號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116" y="4509120"/>
            <a:ext cx="236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各訂單明細</a:t>
            </a:r>
            <a:r>
              <a:rPr lang="zh-TW" altLang="en-US" dirty="0" smtClean="0">
                <a:solidFill>
                  <a:srgbClr val="FFFF00"/>
                </a:solidFill>
              </a:rPr>
              <a:t>資料</a:t>
            </a:r>
            <a:r>
              <a:rPr lang="en-US" altLang="zh-TW" dirty="0" smtClean="0">
                <a:solidFill>
                  <a:srgbClr val="FFFF00"/>
                </a:solidFill>
              </a:rPr>
              <a:t>:</a:t>
            </a:r>
            <a:r>
              <a:rPr lang="zh-TW" altLang="en-US" dirty="0" smtClean="0">
                <a:solidFill>
                  <a:srgbClr val="FFFF00"/>
                </a:solidFill>
              </a:rPr>
              <a:t>請輸入訂單號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88024" y="311644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餐點品名資料查詢</a:t>
            </a:r>
          </a:p>
          <a:p>
            <a:r>
              <a:rPr lang="en-US" altLang="zh-TW" dirty="0" smtClean="0">
                <a:solidFill>
                  <a:srgbClr val="FFFF00"/>
                </a:solidFill>
              </a:rPr>
              <a:t>:</a:t>
            </a:r>
            <a:r>
              <a:rPr lang="zh-TW" altLang="en-US" dirty="0" smtClean="0">
                <a:solidFill>
                  <a:srgbClr val="FFFF00"/>
                </a:solidFill>
              </a:rPr>
              <a:t>請輸入品名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796136" y="469378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桌點資料</a:t>
            </a:r>
            <a:r>
              <a:rPr lang="zh-TW" altLang="en-US" dirty="0" smtClean="0">
                <a:solidFill>
                  <a:srgbClr val="FFFF00"/>
                </a:solidFill>
              </a:rPr>
              <a:t>查詢</a:t>
            </a:r>
            <a:r>
              <a:rPr lang="en-US" altLang="zh-TW" dirty="0" smtClean="0">
                <a:solidFill>
                  <a:srgbClr val="FFFF00"/>
                </a:solidFill>
              </a:rPr>
              <a:t>:</a:t>
            </a:r>
            <a:r>
              <a:rPr lang="zh-TW" altLang="en-US" dirty="0" smtClean="0">
                <a:solidFill>
                  <a:srgbClr val="FFFF00"/>
                </a:solidFill>
              </a:rPr>
              <a:t>請輸入桌號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3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</TotalTime>
  <Words>113</Words>
  <Application>Microsoft Office PowerPoint</Application>
  <PresentationFormat>如螢幕大小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Franklin Gothic Book</vt:lpstr>
      <vt:lpstr>Perpetua</vt:lpstr>
      <vt:lpstr>Wingdings 2</vt:lpstr>
      <vt:lpstr>公正</vt:lpstr>
      <vt:lpstr>網站基本介紹</vt:lpstr>
      <vt:lpstr>餐點桌號資料表格</vt:lpstr>
      <vt:lpstr>訂單相關表格</vt:lpstr>
      <vt:lpstr>訂單新增修改刪除</vt:lpstr>
      <vt:lpstr>新增桌號餐點品名</vt:lpstr>
      <vt:lpstr>刪除桌號餐點品名</vt:lpstr>
      <vt:lpstr>修改桌號餐點品名</vt:lpstr>
      <vt:lpstr> 查詢資料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網站基本介紹</dc:title>
  <dc:creator>peter</dc:creator>
  <cp:lastModifiedBy>a1</cp:lastModifiedBy>
  <cp:revision>9</cp:revision>
  <dcterms:created xsi:type="dcterms:W3CDTF">2020-01-11T06:10:36Z</dcterms:created>
  <dcterms:modified xsi:type="dcterms:W3CDTF">2020-01-13T01:09:49Z</dcterms:modified>
</cp:coreProperties>
</file>