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4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6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6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1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BBCA-7E9B-484A-A2E4-9AF4D8BA181B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5EF4-0869-4E82-B604-11C0AAD5D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88</a:t>
            </a:r>
            <a:r>
              <a:rPr lang="zh-TW" altLang="en-US" dirty="0" smtClean="0"/>
              <a:t>早餐店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						</a:t>
            </a:r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洪顥</a:t>
            </a:r>
            <a:r>
              <a:rPr lang="zh-TW" altLang="en-US" dirty="0"/>
              <a:t>誠</a:t>
            </a:r>
          </a:p>
        </p:txBody>
      </p:sp>
    </p:spTree>
    <p:extLst>
      <p:ext uri="{BB962C8B-B14F-4D97-AF65-F5344CB8AC3E}">
        <p14:creationId xmlns:p14="http://schemas.microsoft.com/office/powerpoint/2010/main" val="31593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早餐店主頁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</a:t>
            </a:r>
            <a:r>
              <a:rPr lang="zh-TW" altLang="en-US" dirty="0"/>
              <a:t>要</a:t>
            </a:r>
            <a:r>
              <a:rPr lang="zh-TW" altLang="en-US" dirty="0" smtClean="0"/>
              <a:t>功能選擇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68" y="1919288"/>
            <a:ext cx="6067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37755"/>
            <a:ext cx="10515600" cy="5439208"/>
          </a:xfrm>
        </p:spPr>
        <p:txBody>
          <a:bodyPr/>
          <a:lstStyle/>
          <a:p>
            <a:r>
              <a:rPr lang="zh-TW" altLang="en-US" dirty="0" smtClean="0"/>
              <a:t>進入點</a:t>
            </a:r>
            <a:r>
              <a:rPr lang="zh-TW" altLang="en-US" dirty="0" smtClean="0"/>
              <a:t>餐功能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從菜單點選桌號與餐點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數量，點擊確認，即可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</a:t>
            </a:r>
            <a:r>
              <a:rPr lang="zh-TW" altLang="en-US" dirty="0"/>
              <a:t>示</a:t>
            </a:r>
            <a:r>
              <a:rPr lang="zh-TW" altLang="en-US" dirty="0" smtClean="0"/>
              <a:t>該筆訂單成功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27" y="997358"/>
            <a:ext cx="4588885" cy="51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成立訂單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列印訂單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回首頁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84" y="1825625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65" y="1069337"/>
            <a:ext cx="3930360" cy="471147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529936"/>
            <a:ext cx="10515600" cy="5470381"/>
          </a:xfrm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zh-TW" altLang="en-US" dirty="0" smtClean="0"/>
              <a:t>修改訂單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需輸入訂單編號，才可修改相關資料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表單查詢直接放在修改下面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請確認所有資料都有輸入數值，不然可能出現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HTTP Status 500 – Internal Server </a:t>
            </a:r>
            <a:r>
              <a:rPr lang="en-US" altLang="zh-TW" b="1" dirty="0" smtClean="0"/>
              <a:t>Error</a:t>
            </a:r>
          </a:p>
          <a:p>
            <a:r>
              <a:rPr lang="zh-TW" altLang="en-US" b="1" dirty="0" smtClean="0"/>
              <a:t>若輸入</a:t>
            </a:r>
            <a:r>
              <a:rPr lang="en-US" altLang="zh-TW" b="1" dirty="0" smtClean="0"/>
              <a:t>id</a:t>
            </a:r>
            <a:r>
              <a:rPr lang="zh-TW" altLang="en-US" b="1" dirty="0" smtClean="0"/>
              <a:t>不在下表，則不會有任何更動</a:t>
            </a:r>
            <a:endParaRPr lang="en-US" altLang="zh-TW" b="1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04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33845"/>
            <a:ext cx="4928755" cy="5543118"/>
          </a:xfrm>
        </p:spPr>
        <p:txBody>
          <a:bodyPr/>
          <a:lstStyle/>
          <a:p>
            <a:r>
              <a:rPr lang="zh-TW" altLang="en-US" dirty="0" smtClean="0"/>
              <a:t>取消訂單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輸入欲刪除之資料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，若輸入空值，則會顯示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HTTP Status 500 – Internal Server </a:t>
            </a:r>
            <a:r>
              <a:rPr lang="en-US" altLang="zh-TW" b="1" dirty="0" smtClean="0"/>
              <a:t>Error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，請務必輸入數值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51" y="540326"/>
            <a:ext cx="481437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245" y="267573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88早餐店</vt:lpstr>
      <vt:lpstr>早餐店主頁</vt:lpstr>
      <vt:lpstr>PowerPoint 簡報</vt:lpstr>
      <vt:lpstr>PowerPoint 簡報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88早餐店</dc:title>
  <dc:creator>a1</dc:creator>
  <cp:lastModifiedBy>a1</cp:lastModifiedBy>
  <cp:revision>31</cp:revision>
  <dcterms:created xsi:type="dcterms:W3CDTF">2020-01-09T08:23:29Z</dcterms:created>
  <dcterms:modified xsi:type="dcterms:W3CDTF">2020-01-10T08:25:24Z</dcterms:modified>
</cp:coreProperties>
</file>