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04E041-9143-4FA4-BA38-34CE42A47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41422"/>
            <a:ext cx="8001000" cy="1624264"/>
          </a:xfrm>
        </p:spPr>
        <p:txBody>
          <a:bodyPr/>
          <a:lstStyle/>
          <a:p>
            <a:r>
              <a:rPr lang="zh-TW" altLang="en-US" dirty="0"/>
              <a:t>矮人族員工餐廳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E834677-E920-445F-9112-520EFD6DC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414337"/>
            <a:ext cx="7850188" cy="3376863"/>
          </a:xfrm>
        </p:spPr>
        <p:txBody>
          <a:bodyPr>
            <a:normAutofit/>
          </a:bodyPr>
          <a:lstStyle/>
          <a:p>
            <a:pPr fontAlgn="base"/>
            <a:r>
              <a:rPr lang="zh-TW" altLang="en-US" sz="1800" b="1" dirty="0">
                <a:solidFill>
                  <a:srgbClr val="FFC000"/>
                </a:solidFill>
              </a:rPr>
              <a:t>矮人</a:t>
            </a:r>
            <a:r>
              <a:rPr lang="zh-TW" altLang="en-US" dirty="0"/>
              <a:t>▼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sz="1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fontAlgn="base"/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作為西方神話中的種族，矮人同時出現在多個奇幻題材遊戲中，普遍特點大同小異，如固執，強壯，擅長建築、冶煉，有優秀的鍛造、建築甚至機械技術，喜愛戰斧、戰錘等重型武器等等。</a:t>
            </a:r>
            <a:endParaRPr lang="en-US" altLang="zh-TW" sz="1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fontAlgn="base"/>
            <a:r>
              <a:rPr lang="zh-TW" altLang="en-US" sz="1800" b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值得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一提的，矮人一族鍛造出</a:t>
            </a:r>
            <a:r>
              <a:rPr lang="en-US" altLang="zh-TW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穿雲箭、</a:t>
            </a:r>
            <a:r>
              <a:rPr lang="en-US" altLang="zh-TW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CCNA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千軍萬馬鞋、</a:t>
            </a:r>
            <a:r>
              <a:rPr lang="en-US" altLang="zh-TW" sz="1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MCSD</a:t>
            </a:r>
            <a:r>
              <a:rPr lang="zh-TW" altLang="en-US" sz="1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等級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頭盔等眾多武器</a:t>
            </a:r>
            <a:r>
              <a:rPr lang="zh-TW" altLang="en-US" sz="1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，在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江山代有才人出，各領風騷數十年的時代，幫助一個個人才，在職場叢林中兵不血刃的創造出一次又一次、一個又一個的令人稱羨</a:t>
            </a:r>
            <a:r>
              <a:rPr lang="zh-TW" altLang="en-US" sz="1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的高薪傳說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，為職</a:t>
            </a:r>
            <a:r>
              <a:rPr lang="zh-TW" altLang="en-US" sz="1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場界傳頌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不已，世皆尊稱矮人族為</a:t>
            </a:r>
            <a:r>
              <a:rPr lang="en-US" altLang="zh-TW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【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匠</a:t>
            </a:r>
            <a:r>
              <a:rPr lang="en-US" altLang="zh-TW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】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，又因為延請矮人出手鍛造史詩級器具價格不斐，故而矮人族被後世尊稱為</a:t>
            </a:r>
            <a:r>
              <a:rPr lang="en-US" altLang="zh-TW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『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巨匠</a:t>
            </a:r>
            <a:r>
              <a:rPr lang="en-US" altLang="zh-TW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』</a:t>
            </a:r>
            <a:r>
              <a:rPr lang="zh-TW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TW" sz="1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fontAlgn="base"/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 descr="一張含有 雪, 坐, 狗, 紅色 的圖片&#10;&#10;自動產生的描述">
            <a:extLst>
              <a:ext uri="{FF2B5EF4-FFF2-40B4-BE49-F238E27FC236}">
                <a16:creationId xmlns:a16="http://schemas.microsoft.com/office/drawing/2014/main" xmlns="" id="{261D82B4-2075-444F-BA53-A0C65E6E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82390" y="1883056"/>
            <a:ext cx="1898946" cy="20994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F2A6226-3C01-4374-A3DC-B28A1D3B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30212" y="839935"/>
            <a:ext cx="548685" cy="781875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xmlns="" id="{506EA7BA-8F49-4032-8787-8BB8F474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08579" y="1137585"/>
            <a:ext cx="720148" cy="823026"/>
          </a:xfrm>
          <a:prstGeom prst="rect">
            <a:avLst/>
          </a:prstGeom>
        </p:spPr>
      </p:pic>
      <p:pic>
        <p:nvPicPr>
          <p:cNvPr id="11" name="圖片 10" descr="一張含有 個人, 雪, 男人, 齒輪 的圖片&#10;&#10;自動產生的描述">
            <a:extLst>
              <a:ext uri="{FF2B5EF4-FFF2-40B4-BE49-F238E27FC236}">
                <a16:creationId xmlns:a16="http://schemas.microsoft.com/office/drawing/2014/main" xmlns="" id="{DE1434BB-6CB4-45BB-87D3-144148F1E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061273" y="3116179"/>
            <a:ext cx="1745716" cy="2469079"/>
          </a:xfrm>
          <a:prstGeom prst="rect">
            <a:avLst/>
          </a:prstGeom>
        </p:spPr>
      </p:pic>
      <p:pic>
        <p:nvPicPr>
          <p:cNvPr id="13" name="圖片 12" descr="一張含有 室外, 食物, 坐, 男人 的圖片&#10;&#10;自動產生的描述">
            <a:extLst>
              <a:ext uri="{FF2B5EF4-FFF2-40B4-BE49-F238E27FC236}">
                <a16:creationId xmlns:a16="http://schemas.microsoft.com/office/drawing/2014/main" xmlns="" id="{114A3CD2-6BBA-4D1F-B9BA-ACFFBE6D0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97900" y="1585644"/>
            <a:ext cx="1070603" cy="802953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B0FEE494-8EF0-48B9-A65D-A857F63900C7}"/>
              </a:ext>
            </a:extLst>
          </p:cNvPr>
          <p:cNvCxnSpPr>
            <a:cxnSpLocks/>
          </p:cNvCxnSpPr>
          <p:nvPr/>
        </p:nvCxnSpPr>
        <p:spPr>
          <a:xfrm>
            <a:off x="753979" y="2863516"/>
            <a:ext cx="7644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1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04608" y="332509"/>
            <a:ext cx="6413067" cy="5850082"/>
          </a:xfrm>
        </p:spPr>
        <p:txBody>
          <a:bodyPr>
            <a:normAutofit fontScale="90000"/>
          </a:bodyPr>
          <a:lstStyle/>
          <a:p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由於矮人鍛造神器、誨人不倦需耗費較大體力，故員</a:t>
            </a:r>
            <a:r>
              <a:rPr lang="zh-TW" altLang="en-US" sz="1800" dirty="0">
                <a:latin typeface="+mn-ea"/>
                <a:ea typeface="+mn-ea"/>
              </a:rPr>
              <a:t>工</a:t>
            </a:r>
            <a:r>
              <a:rPr lang="zh-TW" altLang="en-US" sz="1800" dirty="0" smtClean="0">
                <a:latin typeface="+mn-ea"/>
                <a:ea typeface="+mn-ea"/>
              </a:rPr>
              <a:t>餐廳只提供高熱量餐點以補充體力。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在員工餐廳的訂餐首頁一共有四大功能：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1.</a:t>
            </a:r>
            <a:r>
              <a:rPr lang="zh-TW" altLang="en-US" sz="1800" dirty="0" smtClean="0">
                <a:latin typeface="+mn-ea"/>
                <a:ea typeface="+mn-ea"/>
              </a:rPr>
              <a:t> 新增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2.</a:t>
            </a:r>
            <a:r>
              <a:rPr lang="zh-TW" altLang="en-US" sz="1800" dirty="0" smtClean="0">
                <a:latin typeface="+mn-ea"/>
                <a:ea typeface="+mn-ea"/>
              </a:rPr>
              <a:t> 修改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>	</a:t>
            </a:r>
            <a:r>
              <a:rPr lang="en-US" altLang="zh-TW" sz="1800" dirty="0" smtClean="0">
                <a:latin typeface="+mn-ea"/>
                <a:ea typeface="+mn-ea"/>
              </a:rPr>
              <a:t>3.</a:t>
            </a:r>
            <a:r>
              <a:rPr lang="zh-TW" altLang="en-US" sz="1800" dirty="0" smtClean="0">
                <a:latin typeface="+mn-ea"/>
                <a:ea typeface="+mn-ea"/>
              </a:rPr>
              <a:t> 查詢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4.</a:t>
            </a:r>
            <a:r>
              <a:rPr lang="zh-TW" altLang="en-US" sz="1800" dirty="0" smtClean="0">
                <a:latin typeface="+mn-ea"/>
                <a:ea typeface="+mn-ea"/>
              </a:rPr>
              <a:t> 刪除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在左上較亦貼心的顯示現在的時刻，提醒現在是否為用餐時間，勿上班時偷懶。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最下方則提用醒目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  <a:ea typeface="+mn-ea"/>
              </a:rPr>
              <a:t>紅字</a:t>
            </a:r>
            <a:r>
              <a:rPr lang="zh-TW" altLang="en-US" sz="1800" dirty="0" smtClean="0">
                <a:latin typeface="+mn-ea"/>
                <a:ea typeface="+mn-ea"/>
              </a:rPr>
              <a:t>提醒，自己的餐盤自己收，請勿吃完拍拍屁股走人，品德堪憂。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最下方則是提醒貴客：</a:t>
            </a:r>
            <a:r>
              <a:rPr lang="zh-TW" altLang="en-US" sz="1800" dirty="0" smtClean="0"/>
              <a:t>餐廳</a:t>
            </a:r>
            <a:r>
              <a:rPr lang="zh-TW" altLang="en-US" sz="1800" dirty="0"/>
              <a:t>提供</a:t>
            </a:r>
            <a:r>
              <a:rPr lang="zh-TW" altLang="en-US" sz="1800" dirty="0" smtClean="0"/>
              <a:t>有</a:t>
            </a:r>
            <a:r>
              <a:rPr lang="en-US" altLang="zh-TW" sz="1800" dirty="0" smtClean="0"/>
              <a:t>〝</a:t>
            </a:r>
            <a:r>
              <a:rPr lang="zh-TW" altLang="en-US" sz="1800" dirty="0" smtClean="0"/>
              <a:t>免費</a:t>
            </a:r>
            <a:r>
              <a:rPr lang="en-US" altLang="zh-TW" sz="1800" dirty="0" smtClean="0"/>
              <a:t>〞</a:t>
            </a:r>
            <a:r>
              <a:rPr lang="zh-TW" altLang="en-US" sz="1800" dirty="0" smtClean="0"/>
              <a:t>香濃的</a:t>
            </a:r>
            <a:r>
              <a:rPr lang="en-US" altLang="zh-TW" sz="1800" dirty="0" smtClean="0"/>
              <a:t>JAVA</a:t>
            </a:r>
            <a:r>
              <a:rPr lang="zh-TW" altLang="en-US" sz="1800" dirty="0"/>
              <a:t>咖啡，歡迎自取，禁止</a:t>
            </a:r>
            <a:r>
              <a:rPr lang="zh-TW" altLang="en-US" sz="1800" dirty="0" smtClean="0"/>
              <a:t>外帶。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endParaRPr lang="zh-TW" altLang="en-US" sz="1800" dirty="0">
              <a:latin typeface="+mn-ea"/>
              <a:ea typeface="+mn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0" y="161059"/>
            <a:ext cx="5603668" cy="63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5781" y="623456"/>
            <a:ext cx="6348845" cy="5370944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+mn-ea"/>
                <a:ea typeface="+mn-ea"/>
              </a:rPr>
              <a:t>員工訂餐須輸入姓名、桌號及餐點數量，會有專人貼</a:t>
            </a:r>
            <a:r>
              <a:rPr lang="zh-TW" altLang="en-US" sz="1800" dirty="0">
                <a:latin typeface="+mn-ea"/>
                <a:ea typeface="+mn-ea"/>
              </a:rPr>
              <a:t>心</a:t>
            </a:r>
            <a:r>
              <a:rPr lang="zh-TW" altLang="en-US" sz="1800" dirty="0" smtClean="0">
                <a:latin typeface="+mn-ea"/>
                <a:ea typeface="+mn-ea"/>
              </a:rPr>
              <a:t>送餐至指定桌號。</a:t>
            </a: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為</a:t>
            </a:r>
            <a:r>
              <a:rPr lang="zh-TW" altLang="en-US" sz="1800" dirty="0">
                <a:latin typeface="+mn-ea"/>
                <a:ea typeface="+mn-ea"/>
              </a:rPr>
              <a:t>預防</a:t>
            </a:r>
            <a:r>
              <a:rPr lang="zh-TW" altLang="en-US" sz="1800" dirty="0" smtClean="0">
                <a:latin typeface="+mn-ea"/>
                <a:ea typeface="+mn-ea"/>
              </a:rPr>
              <a:t>大</a:t>
            </a:r>
            <a:r>
              <a:rPr lang="zh-TW" altLang="en-US" sz="1800" dirty="0" smtClean="0">
                <a:latin typeface="+mn-ea"/>
                <a:ea typeface="+mn-ea"/>
              </a:rPr>
              <a:t>單之狀況</a:t>
            </a:r>
            <a:r>
              <a:rPr lang="zh-TW" altLang="en-US" sz="1800" dirty="0" smtClean="0">
                <a:latin typeface="+mn-ea"/>
                <a:ea typeface="+mn-ea"/>
              </a:rPr>
              <a:t>，下</a:t>
            </a:r>
            <a:r>
              <a:rPr lang="zh-TW" altLang="en-US" sz="1800" dirty="0" smtClean="0">
                <a:latin typeface="+mn-ea"/>
                <a:ea typeface="+mn-ea"/>
              </a:rPr>
              <a:t>拉式</a:t>
            </a:r>
            <a:r>
              <a:rPr lang="zh-TW" altLang="en-US" sz="1800" dirty="0" smtClean="0">
                <a:latin typeface="+mn-ea"/>
                <a:ea typeface="+mn-ea"/>
              </a:rPr>
              <a:t>選單可點餐數量可達</a:t>
            </a:r>
            <a:r>
              <a:rPr lang="en-US" altLang="zh-TW" sz="1800" dirty="0" smtClean="0">
                <a:latin typeface="+mn-ea"/>
                <a:ea typeface="+mn-ea"/>
              </a:rPr>
              <a:t>30</a:t>
            </a:r>
            <a:r>
              <a:rPr lang="zh-TW" altLang="en-US" sz="1800" dirty="0" smtClean="0">
                <a:latin typeface="+mn-ea"/>
                <a:ea typeface="+mn-ea"/>
              </a:rPr>
              <a:t>份，</a:t>
            </a:r>
            <a:r>
              <a:rPr lang="zh-TW" altLang="en-US" sz="1800" dirty="0" smtClean="0">
                <a:latin typeface="+mn-ea"/>
                <a:ea typeface="+mn-ea"/>
              </a:rPr>
              <a:t>以防量大之訂單而出現下拉式數字不夠用之狀況</a:t>
            </a:r>
            <a:endParaRPr lang="zh-TW" altLang="en-US" sz="1800" dirty="0">
              <a:latin typeface="+mn-ea"/>
              <a:ea typeface="+mn-ea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39" y="170873"/>
            <a:ext cx="5589888" cy="63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61808" y="259773"/>
            <a:ext cx="5922819" cy="6452754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+mn-ea"/>
                <a:ea typeface="+mn-ea"/>
              </a:rPr>
              <a:t>下完訂單後可在主頁按</a:t>
            </a:r>
            <a:r>
              <a:rPr lang="en-US" altLang="zh-TW" sz="1800" dirty="0" smtClean="0">
                <a:latin typeface="+mn-ea"/>
                <a:ea typeface="+mn-ea"/>
              </a:rPr>
              <a:t>〝</a:t>
            </a:r>
            <a:r>
              <a:rPr lang="zh-TW" altLang="en-US" sz="1800" dirty="0" smtClean="0">
                <a:latin typeface="+mn-ea"/>
                <a:ea typeface="+mn-ea"/>
              </a:rPr>
              <a:t>查詢</a:t>
            </a:r>
            <a:r>
              <a:rPr lang="en-US" altLang="zh-TW" sz="1800" dirty="0" smtClean="0">
                <a:latin typeface="+mn-ea"/>
                <a:ea typeface="+mn-ea"/>
              </a:rPr>
              <a:t>〞</a:t>
            </a:r>
            <a:r>
              <a:rPr lang="zh-TW" altLang="en-US" sz="1800" dirty="0" smtClean="0">
                <a:latin typeface="+mn-ea"/>
                <a:ea typeface="+mn-ea"/>
              </a:rPr>
              <a:t>功能進查詢頁面查看訂單是否成功，餐點數量及金額是否正確，量大請自行心算或準備計算機計算金額對照，多收不退只能加購，少算絕對要補收。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若是桌號、餐點數量或是姓名與員工證對不上，請至修改區修改。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為預防惡意棄單狀況，需付款完成才會出餐，謝謝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zh-TW" altLang="en-US" sz="1800" dirty="0" smtClean="0">
                <a:latin typeface="+mn-ea"/>
                <a:ea typeface="+mn-ea"/>
              </a:rPr>
              <a:t>下方亦有列印按鍵，方便列印報表備查。</a:t>
            </a:r>
            <a:endParaRPr lang="zh-TW" altLang="en-US" sz="1800" dirty="0"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5" y="259773"/>
            <a:ext cx="5682984" cy="64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5554" y="342900"/>
            <a:ext cx="6047510" cy="6192982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+mn-ea"/>
                <a:ea typeface="+mn-ea"/>
              </a:rPr>
              <a:t>訂單更新區的貼心設計：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1.</a:t>
            </a:r>
            <a:r>
              <a:rPr lang="zh-TW" altLang="en-US" sz="1800" dirty="0" smtClean="0">
                <a:latin typeface="+mn-ea"/>
                <a:ea typeface="+mn-ea"/>
              </a:rPr>
              <a:t> 訂單更新頁面下方同時提供訂單資訊，一目了然，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</a:t>
            </a:r>
            <a:r>
              <a:rPr lang="zh-TW" altLang="en-US" sz="1800" dirty="0" smtClean="0">
                <a:latin typeface="+mn-ea"/>
                <a:ea typeface="+mn-ea"/>
              </a:rPr>
              <a:t>    方便訂購者查詢修改，不用再至查詢頁面處來回查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</a:t>
            </a:r>
            <a:r>
              <a:rPr lang="zh-TW" altLang="en-US" sz="1800" dirty="0" smtClean="0">
                <a:latin typeface="+mn-ea"/>
                <a:ea typeface="+mn-ea"/>
              </a:rPr>
              <a:t>    詢。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>
                <a:latin typeface="+mn-ea"/>
                <a:ea typeface="+mn-ea"/>
              </a:rPr>
              <a:t/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2.</a:t>
            </a:r>
            <a:r>
              <a:rPr lang="zh-TW" altLang="en-US" sz="1800" dirty="0" smtClean="0">
                <a:latin typeface="+mn-ea"/>
                <a:ea typeface="+mn-ea"/>
              </a:rPr>
              <a:t> 只需輸入欲修改之訂單編號暨餐點數量即可，不須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r>
              <a:rPr lang="en-US" altLang="zh-TW" sz="1800" dirty="0" smtClean="0">
                <a:latin typeface="+mn-ea"/>
                <a:ea typeface="+mn-ea"/>
              </a:rPr>
              <a:t>	</a:t>
            </a:r>
            <a:r>
              <a:rPr lang="zh-TW" altLang="en-US" sz="1800" dirty="0" smtClean="0">
                <a:latin typeface="+mn-ea"/>
                <a:ea typeface="+mn-ea"/>
              </a:rPr>
              <a:t>    將所有空格都填上資料，方便修改，</a:t>
            </a:r>
            <a:r>
              <a:rPr lang="zh-TW" altLang="en-US" sz="1800" dirty="0">
                <a:latin typeface="+mn-ea"/>
              </a:rPr>
              <a:t>下方訂單</a:t>
            </a:r>
            <a:r>
              <a:rPr lang="zh-TW" altLang="en-US" sz="1800" dirty="0" smtClean="0">
                <a:latin typeface="+mn-ea"/>
              </a:rPr>
              <a:t>欄位</a:t>
            </a:r>
            <a:r>
              <a:rPr lang="en-US" altLang="zh-TW" sz="1800" dirty="0" smtClean="0">
                <a:latin typeface="+mn-ea"/>
              </a:rPr>
              <a:t/>
            </a:r>
            <a:br>
              <a:rPr lang="en-US" altLang="zh-TW" sz="1800" dirty="0" smtClean="0">
                <a:latin typeface="+mn-ea"/>
              </a:rPr>
            </a:br>
            <a:r>
              <a:rPr lang="en-US" altLang="zh-TW" sz="1800" dirty="0" smtClean="0">
                <a:latin typeface="+mn-ea"/>
              </a:rPr>
              <a:t>	</a:t>
            </a:r>
            <a:r>
              <a:rPr lang="zh-TW" altLang="en-US" sz="1800" dirty="0" smtClean="0">
                <a:latin typeface="+mn-ea"/>
              </a:rPr>
              <a:t>    資訊</a:t>
            </a:r>
            <a:r>
              <a:rPr lang="zh-TW" altLang="en-US" sz="1800" dirty="0">
                <a:latin typeface="+mn-ea"/>
              </a:rPr>
              <a:t>亦同時同步更新。</a:t>
            </a:r>
            <a:r>
              <a:rPr lang="zh-TW" altLang="en-US" sz="1800" dirty="0" smtClean="0">
                <a:latin typeface="+mn-ea"/>
                <a:ea typeface="+mn-ea"/>
              </a:rPr>
              <a:t>。</a:t>
            </a:r>
            <a:r>
              <a:rPr lang="en-US" altLang="zh-TW" sz="1800" dirty="0" smtClean="0">
                <a:latin typeface="+mn-ea"/>
                <a:ea typeface="+mn-ea"/>
              </a:rPr>
              <a:t/>
            </a:r>
            <a:br>
              <a:rPr lang="en-US" altLang="zh-TW" sz="1800" dirty="0" smtClean="0">
                <a:latin typeface="+mn-ea"/>
                <a:ea typeface="+mn-ea"/>
              </a:rPr>
            </a:br>
            <a:endParaRPr lang="zh-TW" altLang="en-US" sz="1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" y="186603"/>
            <a:ext cx="5715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2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7117" y="218208"/>
            <a:ext cx="5995555" cy="6328065"/>
          </a:xfrm>
        </p:spPr>
        <p:txBody>
          <a:bodyPr>
            <a:normAutofit/>
          </a:bodyPr>
          <a:lstStyle/>
          <a:p>
            <a:r>
              <a:rPr lang="zh-TW" altLang="en-US" sz="1600" dirty="0" smtClean="0">
                <a:latin typeface="+mn-ea"/>
                <a:ea typeface="+mn-ea"/>
              </a:rPr>
              <a:t>若是吃</a:t>
            </a:r>
            <a:r>
              <a:rPr lang="zh-TW" altLang="en-US" sz="1600" dirty="0">
                <a:latin typeface="+mn-ea"/>
              </a:rPr>
              <a:t>膩了</a:t>
            </a:r>
            <a:r>
              <a:rPr lang="zh-TW" altLang="en-US" sz="1600" dirty="0" smtClean="0">
                <a:latin typeface="+mn-ea"/>
                <a:ea typeface="+mn-ea"/>
              </a:rPr>
              <a:t>員工餐，今日剛好撿到五千元想改吃和牛，亦或是隔壁鄰居今日剛好宰了幾頭肥羊，邀請四季進補，本餐廳亦提供刪除訂單之功能，操作簡便快速，容易上手，只需輸入下方同步提供之訂單編號，即可刪除訂單，下方訂單欄位資訊亦同時同步更新，方便查閱。</a:t>
            </a:r>
            <a:endParaRPr lang="zh-TW" altLang="en-US" sz="1600" dirty="0"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9" y="218208"/>
            <a:ext cx="5619164" cy="64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13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</TotalTime>
  <Words>171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Century Gothic</vt:lpstr>
      <vt:lpstr>Wingdings 3</vt:lpstr>
      <vt:lpstr>切割線</vt:lpstr>
      <vt:lpstr>矮人族員工餐廳</vt:lpstr>
      <vt:lpstr>  由於矮人鍛造神器、誨人不倦需耗費較大體力，故員工餐廳只提供高熱量餐點以補充體力。   在員工餐廳的訂餐首頁一共有四大功能：   1. 新增   2. 修改   3. 查詢   4. 刪除  在左上較亦貼心的顯示現在的時刻，提醒現在是否為用餐時間，勿上班時偷懶。  最下方則提用醒目紅字提醒，自己的餐盤自己收，請勿吃完拍拍屁股走人，品德堪憂。  最下方則是提醒貴客：餐廳提供有〝免費〞香濃的JAVA咖啡，歡迎自取，禁止外帶。    </vt:lpstr>
      <vt:lpstr>員工訂餐須輸入姓名、桌號及餐點數量，會有專人貼心送餐至指定桌號。  為預防大單之狀況，下拉式選單可點餐數量可達30份，以防量大之訂單而出現下拉式數字不夠用之狀況</vt:lpstr>
      <vt:lpstr>下完訂單後可在主頁按〝查詢〞功能進查詢頁面查看訂單是否成功，餐點數量及金額是否正確，量大請自行心算或準備計算機計算金額對照，多收不退只能加購，少算絕對要補收。  若是桌號、餐點數量或是姓名與員工證對不上，請至修改區修改。   為預防惡意棄單狀況，需付款完成才會出餐，謝謝  下方亦有列印按鍵，方便列印報表備查。</vt:lpstr>
      <vt:lpstr>訂單更新區的貼心設計：   1. 訂單更新頁面下方同時提供訂單資訊，一目了然，      方便訂購者查詢修改，不用再至查詢頁面處來回查      詢。   2. 只需輸入欲修改之訂單編號暨餐點數量即可，不須      將所有空格都填上資料，方便修改，下方訂單欄位      資訊亦同時同步更新。。 </vt:lpstr>
      <vt:lpstr>若是吃膩了員工餐，今日剛好撿到五千元想改吃和牛，亦或是隔壁鄰居今日剛好宰了幾頭肥羊，邀請四季進補，本餐廳亦提供刪除訂單之功能，操作簡便快速，容易上手，只需輸入下方同步提供之訂單編號，即可刪除訂單，下方訂單欄位資訊亦同時同步更新，方便查閱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矮人族員工餐廳</dc:title>
  <dc:creator>Killua Fox</dc:creator>
  <cp:lastModifiedBy>a1</cp:lastModifiedBy>
  <cp:revision>40</cp:revision>
  <dcterms:created xsi:type="dcterms:W3CDTF">2020-01-12T16:13:24Z</dcterms:created>
  <dcterms:modified xsi:type="dcterms:W3CDTF">2020-01-15T01:14:35Z</dcterms:modified>
</cp:coreProperties>
</file>