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5" r:id="rId2"/>
    <p:sldId id="276" r:id="rId3"/>
    <p:sldId id="295" r:id="rId4"/>
    <p:sldId id="278" r:id="rId5"/>
    <p:sldId id="301" r:id="rId6"/>
    <p:sldId id="279" r:id="rId7"/>
    <p:sldId id="280" r:id="rId8"/>
    <p:sldId id="315" r:id="rId9"/>
    <p:sldId id="316" r:id="rId10"/>
    <p:sldId id="281" r:id="rId11"/>
    <p:sldId id="31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7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4DFD-6DF3-472D-9190-7A9F8D272C06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77885-3774-4AD1-B7E9-EC006734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4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0768A-6807-45D2-B73F-8C5BEE1ECEA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4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15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9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1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71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78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網站基本介紹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8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52321" y="188641"/>
            <a:ext cx="1008112" cy="244827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修改訂單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6268330" cy="5017489"/>
          </a:xfrm>
          <a:prstGeom prst="rect">
            <a:avLst/>
          </a:prstGeom>
        </p:spPr>
      </p:pic>
      <p:sp>
        <p:nvSpPr>
          <p:cNvPr id="9" name="直排文字版面配置區 2"/>
          <p:cNvSpPr txBox="1">
            <a:spLocks/>
          </p:cNvSpPr>
          <p:nvPr/>
        </p:nvSpPr>
        <p:spPr>
          <a:xfrm>
            <a:off x="5886353" y="4077072"/>
            <a:ext cx="2060559" cy="1014563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頁面已顯示全訂單之資訊可供管理者直接修改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2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52321" y="188641"/>
            <a:ext cx="1008112" cy="2448272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7020905" cy="4991797"/>
          </a:xfrm>
          <a:prstGeom prst="rect">
            <a:avLst/>
          </a:prstGeom>
        </p:spPr>
      </p:pic>
      <p:sp>
        <p:nvSpPr>
          <p:cNvPr id="6" name="直排文字版面配置區 2"/>
          <p:cNvSpPr txBox="1">
            <a:spLocks/>
          </p:cNvSpPr>
          <p:nvPr/>
        </p:nvSpPr>
        <p:spPr>
          <a:xfrm>
            <a:off x="6422041" y="4293096"/>
            <a:ext cx="2060559" cy="1014563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頁面已顯示全訂單之資訊可供管理者直接刪除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8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標題 4"/>
          <p:cNvSpPr>
            <a:spLocks noGrp="1"/>
          </p:cNvSpPr>
          <p:nvPr>
            <p:ph type="title" orient="vert"/>
          </p:nvPr>
        </p:nvSpPr>
        <p:spPr>
          <a:xfrm rot="16200000">
            <a:off x="7147162" y="-370297"/>
            <a:ext cx="891555" cy="2873526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Zion café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3" y="1531514"/>
            <a:ext cx="8901435" cy="476045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27584" y="332656"/>
            <a:ext cx="1368152" cy="850888"/>
            <a:chOff x="5095102" y="2749215"/>
            <a:chExt cx="2105214" cy="1052607"/>
          </a:xfrm>
        </p:grpSpPr>
        <p:sp>
          <p:nvSpPr>
            <p:cNvPr id="7" name="矩形 6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首頁</a:t>
              </a:r>
              <a:endParaRPr lang="zh-TW" altLang="en-US" sz="2400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13131"/>
            <a:ext cx="5495157" cy="817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主要簡易功能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-CRUD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71800" y="229780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提供消費者新增餐點訂單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76871" y="45434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查詢已訂的餐點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19900" y="229780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修改已送出訂單之餐點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906265" y="2085024"/>
            <a:ext cx="1687827" cy="1041222"/>
            <a:chOff x="5054880" y="2749215"/>
            <a:chExt cx="2145436" cy="1084552"/>
          </a:xfrm>
        </p:grpSpPr>
        <p:sp>
          <p:nvSpPr>
            <p:cNvPr id="17" name="矩形 16"/>
            <p:cNvSpPr/>
            <p:nvPr/>
          </p:nvSpPr>
          <p:spPr>
            <a:xfrm>
              <a:off x="5054880" y="2781160"/>
              <a:ext cx="2105214" cy="1052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dirty="0" smtClean="0">
                  <a:latin typeface="微軟正黑體" pitchFamily="34" charset="-120"/>
                  <a:ea typeface="微軟正黑體" pitchFamily="34" charset="-120"/>
                </a:rPr>
                <a:t>新</a:t>
              </a: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增</a:t>
              </a:r>
              <a:endParaRPr lang="zh-TW" altLang="en-US" sz="2400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36983" y="3808952"/>
            <a:ext cx="1584176" cy="9949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2400" kern="12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906265" y="4361388"/>
            <a:ext cx="1656184" cy="1010553"/>
            <a:chOff x="5095102" y="2749215"/>
            <a:chExt cx="2105214" cy="1052607"/>
          </a:xfrm>
        </p:grpSpPr>
        <p:sp>
          <p:nvSpPr>
            <p:cNvPr id="23" name="矩形 22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dirty="0" smtClean="0">
                  <a:latin typeface="微軟正黑體" pitchFamily="34" charset="-120"/>
                  <a:ea typeface="微軟正黑體" pitchFamily="34" charset="-120"/>
                </a:rPr>
                <a:t>查</a:t>
              </a: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詢</a:t>
              </a:r>
              <a:endParaRPr lang="zh-TW" altLang="en-US" sz="2400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89866" y="4361386"/>
            <a:ext cx="1660850" cy="1010553"/>
            <a:chOff x="5095102" y="2749215"/>
            <a:chExt cx="2111145" cy="1052607"/>
          </a:xfrm>
        </p:grpSpPr>
        <p:sp>
          <p:nvSpPr>
            <p:cNvPr id="26" name="矩形 25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 26"/>
            <p:cNvSpPr/>
            <p:nvPr/>
          </p:nvSpPr>
          <p:spPr>
            <a:xfrm>
              <a:off x="5101033" y="2749215"/>
              <a:ext cx="2105214" cy="105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刪除</a:t>
              </a:r>
              <a:endParaRPr lang="zh-TW" altLang="en-US" sz="2400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089866" y="2115693"/>
            <a:ext cx="1656184" cy="1010553"/>
            <a:chOff x="5095102" y="2749215"/>
            <a:chExt cx="2105214" cy="1052607"/>
          </a:xfrm>
        </p:grpSpPr>
        <p:sp>
          <p:nvSpPr>
            <p:cNvPr id="29" name="矩形 28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5095102" y="2749215"/>
              <a:ext cx="2105214" cy="105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dirty="0" smtClean="0">
                  <a:latin typeface="微軟正黑體" pitchFamily="34" charset="-120"/>
                  <a:ea typeface="微軟正黑體" pitchFamily="34" charset="-120"/>
                </a:rPr>
                <a:t>修</a:t>
              </a: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改</a:t>
              </a:r>
              <a:endParaRPr lang="zh-TW" altLang="en-US" sz="2400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7119900" y="45434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刪除整筆訂單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5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庫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標題 3"/>
          <p:cNvSpPr>
            <a:spLocks noGrp="1"/>
          </p:cNvSpPr>
          <p:nvPr>
            <p:ph type="title" orient="vert"/>
          </p:nvPr>
        </p:nvSpPr>
        <p:spPr>
          <a:xfrm rot="16200000">
            <a:off x="1566254" y="-478021"/>
            <a:ext cx="898925" cy="3240360"/>
          </a:xfrm>
        </p:spPr>
        <p:txBody>
          <a:bodyPr/>
          <a:lstStyle/>
          <a:p>
            <a:r>
              <a:rPr lang="zh-TW" altLang="en-US" dirty="0" smtClean="0"/>
              <a:t>資料庫設</a:t>
            </a:r>
            <a:r>
              <a:rPr lang="zh-TW" altLang="en-US" dirty="0"/>
              <a:t>計</a:t>
            </a:r>
            <a:endParaRPr lang="zh-TW" altLang="en-US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7503693" cy="30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028384" y="260648"/>
            <a:ext cx="836637" cy="2582173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購餐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2431182" cy="836037"/>
          </a:xfrm>
        </p:spPr>
        <p:txBody>
          <a:bodyPr vert="horz">
            <a:normAutofit fontScale="92500"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JSP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網頁為基底</a:t>
            </a: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CSS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做樣式統一管理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9" y="1551734"/>
            <a:ext cx="7236296" cy="42244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46833" y="2924944"/>
            <a:ext cx="792088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6217" y="4941168"/>
            <a:ext cx="72008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直排文字版面配置區 2"/>
          <p:cNvSpPr txBox="1">
            <a:spLocks/>
          </p:cNvSpPr>
          <p:nvPr/>
        </p:nvSpPr>
        <p:spPr>
          <a:xfrm>
            <a:off x="4716016" y="2956790"/>
            <a:ext cx="2060559" cy="282947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選擇桌號</a:t>
            </a:r>
            <a:endParaRPr lang="zh-TW" altLang="en-US" sz="3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直排文字版面配置區 2"/>
          <p:cNvSpPr txBox="1">
            <a:spLocks/>
          </p:cNvSpPr>
          <p:nvPr/>
        </p:nvSpPr>
        <p:spPr>
          <a:xfrm>
            <a:off x="4701682" y="4874245"/>
            <a:ext cx="2060559" cy="282947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確定送</a:t>
            </a:r>
            <a:r>
              <a:rPr lang="zh-TW" altLang="en-US" sz="3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</a:p>
        </p:txBody>
      </p:sp>
    </p:spTree>
    <p:extLst>
      <p:ext uri="{BB962C8B-B14F-4D97-AF65-F5344CB8AC3E}">
        <p14:creationId xmlns:p14="http://schemas.microsoft.com/office/powerpoint/2010/main" val="34639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030281" y="152636"/>
            <a:ext cx="893964" cy="396043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進入加點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407373" cy="34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030281" y="152636"/>
            <a:ext cx="893964" cy="396043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送出訂單後頁面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6397740" cy="2655888"/>
          </a:xfrm>
          <a:prstGeom prst="rect">
            <a:avLst/>
          </a:prstGeom>
        </p:spPr>
      </p:pic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87624" y="4284688"/>
            <a:ext cx="2143149" cy="368449"/>
          </a:xfrm>
        </p:spPr>
        <p:txBody>
          <a:bodyPr vert="horz">
            <a:normAutofit fontScale="92500"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顯示詳細訂餐資訊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2636911"/>
            <a:ext cx="6048671" cy="14761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4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028384" y="260648"/>
            <a:ext cx="836637" cy="258217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查詢訂單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1520" y="836712"/>
            <a:ext cx="3367285" cy="27791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輸入訂單編號後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show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出訂單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8"/>
            <a:ext cx="7297425" cy="168504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4098250" cy="11305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9592" y="2684634"/>
            <a:ext cx="1728192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直排文字版面配置區 2"/>
          <p:cNvSpPr txBox="1">
            <a:spLocks/>
          </p:cNvSpPr>
          <p:nvPr/>
        </p:nvSpPr>
        <p:spPr>
          <a:xfrm>
            <a:off x="2300645" y="2384911"/>
            <a:ext cx="2736304" cy="282947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輸入欲查詢之訂單標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33652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119</Words>
  <Application>Microsoft Office PowerPoint</Application>
  <PresentationFormat>如螢幕大小 (4:3)</PresentationFormat>
  <Paragraphs>31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標楷體</vt:lpstr>
      <vt:lpstr>Calibri</vt:lpstr>
      <vt:lpstr>Calibri Light</vt:lpstr>
      <vt:lpstr>回顧</vt:lpstr>
      <vt:lpstr>網站基本介紹</vt:lpstr>
      <vt:lpstr>Zion café</vt:lpstr>
      <vt:lpstr>主要簡易功能-CRUD</vt:lpstr>
      <vt:lpstr>資料庫</vt:lpstr>
      <vt:lpstr>資料庫設計</vt:lpstr>
      <vt:lpstr>訂購餐點</vt:lpstr>
      <vt:lpstr>送出後進入加點</vt:lpstr>
      <vt:lpstr>送出訂單後頁面</vt:lpstr>
      <vt:lpstr>查詢訂單</vt:lpstr>
      <vt:lpstr>修改訂單</vt:lpstr>
      <vt:lpstr>刪除訂單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訊息發佈介面</dc:title>
  <dc:creator>Gjun</dc:creator>
  <cp:lastModifiedBy>a1</cp:lastModifiedBy>
  <cp:revision>61</cp:revision>
  <dcterms:created xsi:type="dcterms:W3CDTF">2013-08-09T02:26:08Z</dcterms:created>
  <dcterms:modified xsi:type="dcterms:W3CDTF">2020-01-13T03:57:13Z</dcterms:modified>
</cp:coreProperties>
</file>