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1" r:id="rId5"/>
    <p:sldId id="260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0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76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6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317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49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7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43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63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9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51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15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4705-CD4D-4C00-B313-5B2027C9538E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864674-D4AB-45CA-85D7-7B60237F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7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快樂</a:t>
            </a:r>
            <a:r>
              <a:rPr lang="zh-TW" altLang="en-US" dirty="0" smtClean="0"/>
              <a:t>西餐廳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2020.1.13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63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5305" y="462702"/>
            <a:ext cx="5501593" cy="684229"/>
          </a:xfrm>
        </p:spPr>
        <p:txBody>
          <a:bodyPr/>
          <a:lstStyle/>
          <a:p>
            <a:r>
              <a:rPr lang="zh-TW" altLang="en-US" dirty="0" smtClean="0"/>
              <a:t>訂餐系統</a:t>
            </a:r>
            <a:r>
              <a:rPr lang="en-US" altLang="zh-TW" dirty="0" smtClean="0"/>
              <a:t>:</a:t>
            </a:r>
            <a:r>
              <a:rPr lang="zh-TW" altLang="en-US" dirty="0" smtClean="0"/>
              <a:t> 操作流程圖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92457" y="2065604"/>
            <a:ext cx="1787236" cy="592281"/>
            <a:chOff x="3470563" y="1551709"/>
            <a:chExt cx="1787236" cy="592281"/>
          </a:xfrm>
        </p:grpSpPr>
        <p:sp>
          <p:nvSpPr>
            <p:cNvPr id="4" name="橢圓 3"/>
            <p:cNvSpPr/>
            <p:nvPr/>
          </p:nvSpPr>
          <p:spPr>
            <a:xfrm>
              <a:off x="3470563" y="1551709"/>
              <a:ext cx="1787236" cy="5922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771899" y="1663183"/>
              <a:ext cx="118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登入點餐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896868" y="1992867"/>
            <a:ext cx="1439114" cy="665018"/>
            <a:chOff x="3470563" y="2410691"/>
            <a:chExt cx="1953492" cy="665018"/>
          </a:xfrm>
        </p:grpSpPr>
        <p:sp>
          <p:nvSpPr>
            <p:cNvPr id="6" name="矩形 5"/>
            <p:cNvSpPr/>
            <p:nvPr/>
          </p:nvSpPr>
          <p:spPr>
            <a:xfrm>
              <a:off x="3470563" y="2410691"/>
              <a:ext cx="1953492" cy="6650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470563" y="2558534"/>
              <a:ext cx="195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accent2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zh-TW" altLang="en-US" dirty="0" smtClean="0"/>
                <a:t>開始選餐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040201" y="1841104"/>
            <a:ext cx="1652153" cy="1041280"/>
            <a:chOff x="3377046" y="3553689"/>
            <a:chExt cx="2140527" cy="820883"/>
          </a:xfrm>
        </p:grpSpPr>
        <p:sp>
          <p:nvSpPr>
            <p:cNvPr id="13" name="流程圖: 決策 12"/>
            <p:cNvSpPr/>
            <p:nvPr/>
          </p:nvSpPr>
          <p:spPr>
            <a:xfrm>
              <a:off x="3377046" y="3553689"/>
              <a:ext cx="2140527" cy="820883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642014" y="3809500"/>
              <a:ext cx="1610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accent2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zh-TW" altLang="en-US" dirty="0" smtClean="0"/>
                <a:t>已知會員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573210" y="2029235"/>
            <a:ext cx="1281817" cy="665018"/>
            <a:chOff x="2015836" y="2071893"/>
            <a:chExt cx="1976141" cy="665018"/>
          </a:xfrm>
        </p:grpSpPr>
        <p:sp>
          <p:nvSpPr>
            <p:cNvPr id="16" name="矩形 15"/>
            <p:cNvSpPr/>
            <p:nvPr/>
          </p:nvSpPr>
          <p:spPr>
            <a:xfrm>
              <a:off x="2038485" y="2071893"/>
              <a:ext cx="1953492" cy="6650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015836" y="2219736"/>
              <a:ext cx="195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accent2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zh-TW" altLang="en-US" dirty="0" smtClean="0"/>
                <a:t>輸入名稱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659859" y="1969072"/>
            <a:ext cx="1439114" cy="1802828"/>
            <a:chOff x="3470563" y="2410691"/>
            <a:chExt cx="1953492" cy="665018"/>
          </a:xfrm>
        </p:grpSpPr>
        <p:sp>
          <p:nvSpPr>
            <p:cNvPr id="19" name="矩形 18"/>
            <p:cNvSpPr/>
            <p:nvPr/>
          </p:nvSpPr>
          <p:spPr>
            <a:xfrm>
              <a:off x="3470563" y="2410691"/>
              <a:ext cx="1953492" cy="6650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675282" y="2445492"/>
              <a:ext cx="1644433" cy="544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accent2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zh-TW" altLang="en-US" dirty="0" smtClean="0"/>
                <a:t>查看訂單</a:t>
              </a:r>
              <a:endParaRPr lang="en-US" altLang="zh-TW" dirty="0" smtClean="0"/>
            </a:p>
            <a:p>
              <a:r>
                <a:rPr lang="en-US" altLang="zh-TW" dirty="0" smtClean="0"/>
                <a:t>1.</a:t>
              </a:r>
              <a:r>
                <a:rPr lang="zh-TW" altLang="en-US" dirty="0" smtClean="0"/>
                <a:t>查詢</a:t>
              </a:r>
              <a:endParaRPr lang="en-US" altLang="zh-TW" dirty="0" smtClean="0"/>
            </a:p>
            <a:p>
              <a:r>
                <a:rPr lang="en-US" altLang="zh-TW" dirty="0" smtClean="0"/>
                <a:t>2.</a:t>
              </a:r>
              <a:r>
                <a:rPr lang="zh-TW" altLang="en-US" dirty="0" smtClean="0"/>
                <a:t>修改</a:t>
              </a:r>
              <a:endParaRPr lang="en-US" altLang="zh-TW" dirty="0" smtClean="0"/>
            </a:p>
            <a:p>
              <a:r>
                <a:rPr lang="en-US" altLang="zh-TW" dirty="0" smtClean="0"/>
                <a:t>3.</a:t>
              </a:r>
              <a:r>
                <a:rPr lang="zh-TW" altLang="en-US" dirty="0" smtClean="0"/>
                <a:t>更新</a:t>
              </a:r>
              <a:endParaRPr lang="en-US" altLang="zh-TW" dirty="0" smtClean="0"/>
            </a:p>
            <a:p>
              <a:r>
                <a:rPr lang="en-US" altLang="zh-TW" dirty="0" smtClean="0"/>
                <a:t>4.</a:t>
              </a:r>
              <a:r>
                <a:rPr lang="zh-TW" altLang="en-US" dirty="0" smtClean="0"/>
                <a:t>新稱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320805" y="1969072"/>
            <a:ext cx="1439114" cy="665018"/>
            <a:chOff x="3470563" y="2410691"/>
            <a:chExt cx="1953492" cy="665018"/>
          </a:xfrm>
        </p:grpSpPr>
        <p:sp>
          <p:nvSpPr>
            <p:cNvPr id="22" name="矩形 21"/>
            <p:cNvSpPr/>
            <p:nvPr/>
          </p:nvSpPr>
          <p:spPr>
            <a:xfrm>
              <a:off x="3470563" y="2410691"/>
              <a:ext cx="1953492" cy="6650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470563" y="2558534"/>
              <a:ext cx="195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accent2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zh-TW" altLang="en-US" dirty="0" smtClean="0"/>
                <a:t>列印訂單</a:t>
              </a:r>
              <a:endParaRPr lang="zh-TW" alt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40434" y="3375677"/>
            <a:ext cx="1787236" cy="592281"/>
            <a:chOff x="3470563" y="1551709"/>
            <a:chExt cx="1787236" cy="592281"/>
          </a:xfrm>
        </p:grpSpPr>
        <p:sp>
          <p:nvSpPr>
            <p:cNvPr id="25" name="橢圓 24"/>
            <p:cNvSpPr/>
            <p:nvPr/>
          </p:nvSpPr>
          <p:spPr>
            <a:xfrm>
              <a:off x="3470563" y="1551709"/>
              <a:ext cx="1787236" cy="5922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771899" y="1663183"/>
              <a:ext cx="118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2">
                      <a:lumMod val="50000"/>
                    </a:schemeClr>
                  </a:solidFill>
                </a:rPr>
                <a:t>註冊</a:t>
              </a:r>
              <a:r>
                <a:rPr lang="zh-TW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會員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565276" y="3398371"/>
            <a:ext cx="1270109" cy="665018"/>
            <a:chOff x="2026253" y="1946289"/>
            <a:chExt cx="1958091" cy="665018"/>
          </a:xfrm>
        </p:grpSpPr>
        <p:sp>
          <p:nvSpPr>
            <p:cNvPr id="28" name="矩形 27"/>
            <p:cNvSpPr/>
            <p:nvPr/>
          </p:nvSpPr>
          <p:spPr>
            <a:xfrm>
              <a:off x="2026253" y="1946289"/>
              <a:ext cx="1953492" cy="6650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030852" y="2075179"/>
              <a:ext cx="195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accent2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zh-TW" altLang="en-US" dirty="0" smtClean="0"/>
                <a:t>註冊名稱</a:t>
              </a:r>
              <a:endParaRPr lang="zh-TW" altLang="en-US" dirty="0"/>
            </a:p>
          </p:txBody>
        </p:sp>
      </p:grpSp>
      <p:sp>
        <p:nvSpPr>
          <p:cNvPr id="31" name="右彎箭號 30"/>
          <p:cNvSpPr/>
          <p:nvPr/>
        </p:nvSpPr>
        <p:spPr>
          <a:xfrm rot="10800000">
            <a:off x="4040201" y="2973714"/>
            <a:ext cx="864308" cy="9398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7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15413" y="3504193"/>
            <a:ext cx="12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非會員</a:t>
            </a:r>
            <a:endParaRPr lang="zh-TW" altLang="en-US" dirty="0"/>
          </a:p>
        </p:txBody>
      </p:sp>
      <p:sp>
        <p:nvSpPr>
          <p:cNvPr id="33" name="向右箭號 32"/>
          <p:cNvSpPr/>
          <p:nvPr/>
        </p:nvSpPr>
        <p:spPr>
          <a:xfrm>
            <a:off x="5600699" y="2301581"/>
            <a:ext cx="296169" cy="1846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6200000">
            <a:off x="2920743" y="2868855"/>
            <a:ext cx="603731" cy="24280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3832402" y="2268408"/>
            <a:ext cx="296169" cy="1846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7298814" y="2252182"/>
            <a:ext cx="296169" cy="1846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9067028" y="2222743"/>
            <a:ext cx="296169" cy="1846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>
            <a:off x="2365854" y="2268408"/>
            <a:ext cx="296169" cy="1846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右彎箭號 38"/>
          <p:cNvSpPr/>
          <p:nvPr/>
        </p:nvSpPr>
        <p:spPr>
          <a:xfrm rot="16200000">
            <a:off x="6450102" y="2620122"/>
            <a:ext cx="864308" cy="9398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7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12339" y="3249567"/>
            <a:ext cx="1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繼續訂餐</a:t>
            </a:r>
            <a:endParaRPr lang="zh-TW" altLang="en-US" dirty="0"/>
          </a:p>
        </p:txBody>
      </p:sp>
      <p:sp>
        <p:nvSpPr>
          <p:cNvPr id="41" name="向右箭號 40"/>
          <p:cNvSpPr/>
          <p:nvPr/>
        </p:nvSpPr>
        <p:spPr>
          <a:xfrm>
            <a:off x="2341852" y="3603182"/>
            <a:ext cx="296169" cy="1846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9320805" y="2813792"/>
            <a:ext cx="1439114" cy="665018"/>
            <a:chOff x="3470563" y="2410691"/>
            <a:chExt cx="1953492" cy="665018"/>
          </a:xfrm>
        </p:grpSpPr>
        <p:sp>
          <p:nvSpPr>
            <p:cNvPr id="43" name="矩形 42"/>
            <p:cNvSpPr/>
            <p:nvPr/>
          </p:nvSpPr>
          <p:spPr>
            <a:xfrm>
              <a:off x="3470563" y="2410691"/>
              <a:ext cx="1953492" cy="6650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470563" y="2558534"/>
              <a:ext cx="195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b="1">
                  <a:solidFill>
                    <a:schemeClr val="accent2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zh-TW" altLang="en-US" dirty="0"/>
                <a:t>登出</a:t>
              </a:r>
            </a:p>
          </p:txBody>
        </p:sp>
      </p:grpSp>
      <p:sp>
        <p:nvSpPr>
          <p:cNvPr id="45" name="向右箭號 44"/>
          <p:cNvSpPr/>
          <p:nvPr/>
        </p:nvSpPr>
        <p:spPr>
          <a:xfrm>
            <a:off x="9067028" y="3067463"/>
            <a:ext cx="296169" cy="1846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1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3332" y="207013"/>
            <a:ext cx="7001596" cy="821687"/>
          </a:xfrm>
        </p:spPr>
        <p:txBody>
          <a:bodyPr/>
          <a:lstStyle/>
          <a:p>
            <a:r>
              <a:rPr lang="zh-TW" altLang="en-US" dirty="0" smtClean="0"/>
              <a:t>歡迎頁面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54926" y="1028700"/>
            <a:ext cx="2961407" cy="4591726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說明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點餐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由此進入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點擊後進入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點餐頁面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訂單管理員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點擊後，進入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“</a:t>
            </a:r>
            <a:r>
              <a:rPr lang="zh-TW" altLang="en-US" dirty="0" smtClean="0"/>
              <a:t>訂單管理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頁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*</a:t>
            </a:r>
            <a:r>
              <a:rPr lang="zh-TW" altLang="en-US" dirty="0" smtClean="0"/>
              <a:t>最新版本</a:t>
            </a:r>
            <a:r>
              <a:rPr lang="en-US" altLang="zh-TW" dirty="0" smtClean="0"/>
              <a:t>2020_0113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32" y="1028700"/>
            <a:ext cx="6650177" cy="51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1049482"/>
            <a:ext cx="5303688" cy="5443909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156864" y="1049482"/>
            <a:ext cx="3129533" cy="459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說明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輸入會員名稱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如輸入名稱為已知會員按下確定，直接進入到點餐畫面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如輸入名稱為未知使用者，將轉至新會員註冊頁面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可按下方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註冊新會員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按鈕，直接</a:t>
            </a:r>
            <a:r>
              <a:rPr lang="zh-TW" altLang="en-US" dirty="0"/>
              <a:t>轉至新會員註冊頁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683332" y="207013"/>
            <a:ext cx="6473532" cy="821687"/>
          </a:xfrm>
        </p:spPr>
        <p:txBody>
          <a:bodyPr/>
          <a:lstStyle/>
          <a:p>
            <a:r>
              <a:rPr lang="zh-TW" altLang="en-US" dirty="0" smtClean="0"/>
              <a:t>登入頁面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54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439" y="135737"/>
            <a:ext cx="6623812" cy="887770"/>
          </a:xfrm>
        </p:spPr>
        <p:txBody>
          <a:bodyPr/>
          <a:lstStyle/>
          <a:p>
            <a:r>
              <a:rPr lang="zh-TW" altLang="en-US" dirty="0" smtClean="0"/>
              <a:t>點餐頁面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416637" y="867642"/>
            <a:ext cx="3512128" cy="5647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b="1" dirty="0" smtClean="0"/>
              <a:t>說明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套餐選擇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可複選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/>
              <a:t>A</a:t>
            </a:r>
            <a:r>
              <a:rPr lang="zh-TW" altLang="en-US" dirty="0" smtClean="0"/>
              <a:t>套餐</a:t>
            </a:r>
            <a:r>
              <a:rPr lang="en-US" altLang="zh-TW" dirty="0" smtClean="0"/>
              <a:t>(NT550)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/>
              <a:t>B</a:t>
            </a:r>
            <a:r>
              <a:rPr lang="zh-TW" altLang="en-US" dirty="0" smtClean="0"/>
              <a:t>套餐</a:t>
            </a:r>
            <a:r>
              <a:rPr lang="en-US" altLang="zh-TW" dirty="0"/>
              <a:t>(</a:t>
            </a:r>
            <a:r>
              <a:rPr lang="en-US" altLang="zh-TW" dirty="0" smtClean="0"/>
              <a:t>NT790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/>
              <a:t>C</a:t>
            </a:r>
            <a:r>
              <a:rPr lang="zh-TW" altLang="en-US" dirty="0" smtClean="0"/>
              <a:t>套餐</a:t>
            </a:r>
            <a:r>
              <a:rPr lang="en-US" altLang="zh-TW" dirty="0"/>
              <a:t>(</a:t>
            </a:r>
            <a:r>
              <a:rPr lang="en-US" altLang="zh-TW" dirty="0" smtClean="0"/>
              <a:t>NT990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數量選擇</a:t>
            </a:r>
            <a:endParaRPr lang="en-US" altLang="zh-TW" dirty="0" smtClean="0"/>
          </a:p>
          <a:p>
            <a:pPr lvl="1"/>
            <a:r>
              <a:rPr lang="zh-TW" altLang="en-US" dirty="0"/>
              <a:t>可個別</a:t>
            </a:r>
            <a:r>
              <a:rPr lang="zh-TW" altLang="en-US" dirty="0" smtClean="0"/>
              <a:t>選擇</a:t>
            </a:r>
            <a:r>
              <a:rPr lang="zh-TW" altLang="en-US" dirty="0" smtClean="0"/>
              <a:t>套餐</a:t>
            </a:r>
            <a:endParaRPr lang="en-US" altLang="zh-TW" dirty="0" smtClean="0"/>
          </a:p>
          <a:p>
            <a:r>
              <a:rPr lang="zh-TW" altLang="en-US" dirty="0" smtClean="0"/>
              <a:t>會員等級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普通會員不打折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銀卡會員</a:t>
            </a:r>
            <a:r>
              <a:rPr lang="en-US" altLang="zh-TW" dirty="0" smtClean="0"/>
              <a:t>95</a:t>
            </a:r>
            <a:r>
              <a:rPr lang="zh-TW" altLang="en-US" dirty="0" smtClean="0"/>
              <a:t>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金卡</a:t>
            </a:r>
            <a:r>
              <a:rPr lang="zh-TW" altLang="en-US" dirty="0"/>
              <a:t>會員</a:t>
            </a:r>
            <a:r>
              <a:rPr lang="en-US" altLang="zh-TW" dirty="0" smtClean="0"/>
              <a:t>9</a:t>
            </a:r>
            <a:r>
              <a:rPr lang="zh-TW" altLang="en-US" dirty="0" smtClean="0"/>
              <a:t>折</a:t>
            </a:r>
            <a:endParaRPr lang="en-US" altLang="zh-TW" dirty="0"/>
          </a:p>
          <a:p>
            <a:pPr lvl="1"/>
            <a:r>
              <a:rPr lang="en-US" altLang="zh-TW" dirty="0" smtClean="0"/>
              <a:t>VIP</a:t>
            </a:r>
            <a:r>
              <a:rPr lang="zh-TW" altLang="en-US" dirty="0" smtClean="0"/>
              <a:t>會員</a:t>
            </a:r>
            <a:r>
              <a:rPr lang="en-US" altLang="zh-TW" dirty="0" smtClean="0"/>
              <a:t>85</a:t>
            </a:r>
            <a:r>
              <a:rPr lang="zh-TW" altLang="en-US" dirty="0" smtClean="0"/>
              <a:t>折</a:t>
            </a:r>
            <a:endParaRPr lang="en-US" altLang="zh-TW" dirty="0" smtClean="0"/>
          </a:p>
          <a:p>
            <a:r>
              <a:rPr lang="zh-TW" altLang="en-US" dirty="0" smtClean="0"/>
              <a:t>選定桌號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選擇預訂桌號</a:t>
            </a:r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zh-TW" altLang="en-US" dirty="0" smtClean="0"/>
              <a:t>            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進入訂單管理頁面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*顯示登入之會員名稱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39" y="745545"/>
            <a:ext cx="6115904" cy="623974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7148945" y="5974773"/>
            <a:ext cx="1267692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486" y="2817236"/>
            <a:ext cx="647700" cy="190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92" y="5040457"/>
            <a:ext cx="609600" cy="2173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696" y="5330536"/>
            <a:ext cx="783498" cy="2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4" y="1082319"/>
            <a:ext cx="5424449" cy="5567863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156864" y="1049482"/>
            <a:ext cx="3129533" cy="459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說明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輸入新會員名稱</a:t>
            </a:r>
            <a:endParaRPr lang="en-US" altLang="zh-TW" dirty="0"/>
          </a:p>
          <a:p>
            <a:r>
              <a:rPr lang="zh-TW" altLang="en-US" dirty="0" smtClean="0"/>
              <a:t>輸入會員附註資料</a:t>
            </a:r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後，將轉至登入頁面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683332" y="207013"/>
            <a:ext cx="6473532" cy="821687"/>
          </a:xfrm>
        </p:spPr>
        <p:txBody>
          <a:bodyPr/>
          <a:lstStyle/>
          <a:p>
            <a:r>
              <a:rPr lang="zh-TW" altLang="en-US" dirty="0" smtClean="0"/>
              <a:t>註冊新會員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7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18" y="847710"/>
            <a:ext cx="5624240" cy="59225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0342" y="118977"/>
            <a:ext cx="5050593" cy="728733"/>
          </a:xfrm>
        </p:spPr>
        <p:txBody>
          <a:bodyPr/>
          <a:lstStyle/>
          <a:p>
            <a:r>
              <a:rPr lang="zh-TW" altLang="en-US" dirty="0" smtClean="0"/>
              <a:t>訂單管理頁面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564582" y="581891"/>
            <a:ext cx="4415108" cy="6109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b="1" dirty="0" smtClean="0"/>
              <a:t>說明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訂單管理</a:t>
            </a:r>
            <a:r>
              <a:rPr lang="en-US" altLang="zh-TW" dirty="0" smtClean="0"/>
              <a:t>-&gt;</a:t>
            </a:r>
            <a:r>
              <a:rPr lang="zh-TW" altLang="en-US" b="1" dirty="0" smtClean="0"/>
              <a:t>多功能選單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”</a:t>
            </a:r>
          </a:p>
          <a:p>
            <a:pPr lvl="2"/>
            <a:r>
              <a:rPr lang="zh-TW" altLang="en-US" dirty="0" smtClean="0"/>
              <a:t>進入頁面時，自動列出所有清單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鈕時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有填寫編號，會只列出該編號的資料</a:t>
            </a:r>
            <a:endParaRPr lang="en-US" altLang="zh-TW" dirty="0" smtClean="0"/>
          </a:p>
          <a:p>
            <a:pPr lvl="3"/>
            <a:r>
              <a:rPr lang="zh-TW" altLang="en-US" dirty="0"/>
              <a:t>無填寫編號，會</a:t>
            </a:r>
            <a:r>
              <a:rPr lang="zh-TW" altLang="en-US" dirty="0" smtClean="0"/>
              <a:t>列出所有的資料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”</a:t>
            </a:r>
          </a:p>
          <a:p>
            <a:pPr lvl="2"/>
            <a:r>
              <a:rPr lang="zh-TW" altLang="en-US" dirty="0" smtClean="0"/>
              <a:t>需填寫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，及欲修改資料的欄位後，按下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”</a:t>
            </a:r>
          </a:p>
          <a:p>
            <a:pPr lvl="2"/>
            <a:r>
              <a:rPr lang="zh-TW" altLang="en-US" dirty="0"/>
              <a:t>需填寫</a:t>
            </a:r>
            <a:r>
              <a:rPr lang="en-US" altLang="zh-TW" dirty="0"/>
              <a:t>”</a:t>
            </a:r>
            <a:r>
              <a:rPr lang="zh-TW" altLang="en-US" dirty="0"/>
              <a:t>編號</a:t>
            </a:r>
            <a:r>
              <a:rPr lang="en-US" altLang="zh-TW" dirty="0"/>
              <a:t>”</a:t>
            </a:r>
            <a:r>
              <a:rPr lang="zh-TW" altLang="en-US" dirty="0" smtClean="0"/>
              <a:t>，按下</a:t>
            </a:r>
            <a:r>
              <a:rPr lang="en-US" altLang="zh-TW" dirty="0"/>
              <a:t>”</a:t>
            </a:r>
            <a:r>
              <a:rPr lang="zh-TW" altLang="en-US" dirty="0"/>
              <a:t>執行</a:t>
            </a:r>
            <a:r>
              <a:rPr lang="en-US" altLang="zh-TW" dirty="0"/>
              <a:t>”</a:t>
            </a:r>
            <a:r>
              <a:rPr lang="zh-TW" altLang="en-US" dirty="0"/>
              <a:t>鈕</a:t>
            </a:r>
            <a:endParaRPr lang="en-US" altLang="zh-TW" dirty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”</a:t>
            </a:r>
          </a:p>
          <a:p>
            <a:pPr lvl="2"/>
            <a:r>
              <a:rPr lang="zh-TW" altLang="en-US" dirty="0"/>
              <a:t>需</a:t>
            </a:r>
            <a:r>
              <a:rPr lang="zh-TW" altLang="en-US" dirty="0" smtClean="0"/>
              <a:t>填寫欲新增的各欄位資料，不需填寫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，再按下</a:t>
            </a:r>
            <a:r>
              <a:rPr lang="en-US" altLang="zh-TW" dirty="0"/>
              <a:t>”</a:t>
            </a:r>
            <a:r>
              <a:rPr lang="zh-TW" altLang="en-US" dirty="0"/>
              <a:t>執行</a:t>
            </a:r>
            <a:r>
              <a:rPr lang="en-US" altLang="zh-TW" dirty="0"/>
              <a:t>”</a:t>
            </a:r>
            <a:r>
              <a:rPr lang="zh-TW" altLang="en-US" dirty="0"/>
              <a:t>鈕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除指定查詢某一編號資料外，其他選項按下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鈕後，會自動更新所有資料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執行功能後，</a:t>
            </a:r>
            <a:r>
              <a:rPr lang="zh-TW" altLang="en-US" dirty="0" smtClean="0"/>
              <a:t>可             或</a:t>
            </a:r>
            <a:r>
              <a:rPr lang="zh-TW" altLang="en-US" dirty="0" smtClean="0"/>
              <a:t>回主頁面</a:t>
            </a:r>
            <a:endParaRPr lang="en-US" altLang="zh-TW" dirty="0"/>
          </a:p>
          <a:p>
            <a:pPr marL="400050" lvl="1" indent="0">
              <a:buNone/>
            </a:pPr>
            <a:r>
              <a:rPr lang="zh-TW" altLang="en-US" dirty="0" smtClean="0"/>
              <a:t>     下方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              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功能，可印出訂單表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8" name="向右箭號 7"/>
          <p:cNvSpPr/>
          <p:nvPr/>
        </p:nvSpPr>
        <p:spPr>
          <a:xfrm rot="10800000">
            <a:off x="6604428" y="1278082"/>
            <a:ext cx="1080654" cy="955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188" y="5894676"/>
            <a:ext cx="590550" cy="180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876" y="6257653"/>
            <a:ext cx="8191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4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498167" y="3190009"/>
            <a:ext cx="8915399" cy="22627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8000" dirty="0" smtClean="0"/>
              <a:t>謝謝光臨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2634141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406</Words>
  <Application>Microsoft Office PowerPoint</Application>
  <PresentationFormat>寬螢幕</PresentationFormat>
  <Paragraphs>83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Century Gothic</vt:lpstr>
      <vt:lpstr>Wingdings</vt:lpstr>
      <vt:lpstr>Wingdings 3</vt:lpstr>
      <vt:lpstr>絲縷</vt:lpstr>
      <vt:lpstr>快樂西餐廳</vt:lpstr>
      <vt:lpstr>訂餐系統: 操作流程圖</vt:lpstr>
      <vt:lpstr>歡迎頁面</vt:lpstr>
      <vt:lpstr>登入頁面</vt:lpstr>
      <vt:lpstr>點餐頁面</vt:lpstr>
      <vt:lpstr>註冊新會員</vt:lpstr>
      <vt:lpstr>訂單管理頁面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a1</dc:creator>
  <cp:lastModifiedBy>a1</cp:lastModifiedBy>
  <cp:revision>63</cp:revision>
  <dcterms:created xsi:type="dcterms:W3CDTF">2020-01-09T08:26:07Z</dcterms:created>
  <dcterms:modified xsi:type="dcterms:W3CDTF">2020-01-13T07:06:24Z</dcterms:modified>
</cp:coreProperties>
</file>