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C881D-9CA1-497B-B5CE-9022C8D6FADE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03E4786-D55F-4F71-B86E-B6040E1238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池下便當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網站介紹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網站首頁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" t="7238" r="52835" b="33919"/>
          <a:stretch/>
        </p:blipFill>
        <p:spPr bwMode="auto">
          <a:xfrm>
            <a:off x="323528" y="1772816"/>
            <a:ext cx="5427235" cy="429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380078" y="3107986"/>
            <a:ext cx="519513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95736" y="2448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進入點餐系統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9591" y="3107986"/>
            <a:ext cx="410183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stCxn id="7" idx="0"/>
          </p:cNvCxnSpPr>
          <p:nvPr/>
        </p:nvCxnSpPr>
        <p:spPr>
          <a:xfrm rot="5400000" flipH="1" flipV="1">
            <a:off x="1068990" y="2197263"/>
            <a:ext cx="481568" cy="1339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1309774" y="3120725"/>
            <a:ext cx="37464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stCxn id="26" idx="4"/>
          </p:cNvCxnSpPr>
          <p:nvPr/>
        </p:nvCxnSpPr>
        <p:spPr>
          <a:xfrm rot="16200000" flipH="1">
            <a:off x="1656275" y="3249578"/>
            <a:ext cx="668315" cy="9866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2" idx="0"/>
          </p:cNvCxnSpPr>
          <p:nvPr/>
        </p:nvCxnSpPr>
        <p:spPr>
          <a:xfrm rot="5400000" flipH="1" flipV="1">
            <a:off x="1565821" y="2406064"/>
            <a:ext cx="240784" cy="1163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361894" y="28029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進入查詢系統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483769" y="39185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進入管理系統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1686212" y="3107986"/>
            <a:ext cx="509523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36" idx="4"/>
          </p:cNvCxnSpPr>
          <p:nvPr/>
        </p:nvCxnSpPr>
        <p:spPr>
          <a:xfrm flipH="1">
            <a:off x="1940973" y="3396018"/>
            <a:ext cx="1" cy="70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8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點餐系統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1"/>
          </p:nvPr>
        </p:nvSpPr>
        <p:spPr>
          <a:xfrm>
            <a:off x="5724128" y="1447800"/>
            <a:ext cx="2962672" cy="4572000"/>
          </a:xfrm>
        </p:spPr>
        <p:txBody>
          <a:bodyPr>
            <a:normAutofit/>
          </a:bodyPr>
          <a:lstStyle/>
          <a:p>
            <a:r>
              <a:rPr lang="zh-TW" altLang="en-US" sz="1800" dirty="0" smtClean="0"/>
              <a:t>顧客選擇餐點後輸入訂購數量和桌號</a:t>
            </a:r>
            <a:endParaRPr lang="en-US" altLang="zh-TW" sz="1800" dirty="0" smtClean="0"/>
          </a:p>
          <a:p>
            <a:r>
              <a:rPr lang="zh-TW" altLang="en-US" sz="1800" dirty="0" smtClean="0"/>
              <a:t>按下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送出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按鈕後送出表單</a:t>
            </a:r>
            <a:endParaRPr lang="zh-TW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7285" r="52884" b="15148"/>
          <a:stretch/>
        </p:blipFill>
        <p:spPr bwMode="auto">
          <a:xfrm>
            <a:off x="467544" y="1412776"/>
            <a:ext cx="4981303" cy="519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07504" y="3356992"/>
            <a:ext cx="3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選擇餐點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88353" y="31304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輸入訂購數量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475656" y="5548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輸入桌號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7249" y="594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送出訂單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0777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顯示訂單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5652120" y="1447800"/>
            <a:ext cx="3034680" cy="4572000"/>
          </a:xfrm>
        </p:spPr>
        <p:txBody>
          <a:bodyPr>
            <a:normAutofit/>
          </a:bodyPr>
          <a:lstStyle/>
          <a:p>
            <a:r>
              <a:rPr lang="zh-TW" altLang="en-US" sz="1800" dirty="0" smtClean="0"/>
              <a:t>顧客按下送出按鈕後，顯示訂單內容，包括訂購餐點、數量和總金額</a:t>
            </a:r>
            <a:endParaRPr lang="zh-TW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7210" r="52926" b="15354"/>
          <a:stretch/>
        </p:blipFill>
        <p:spPr bwMode="auto">
          <a:xfrm>
            <a:off x="251520" y="1322297"/>
            <a:ext cx="5111932" cy="534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8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查詢系統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8" t="18551" r="52841" b="63420"/>
          <a:stretch/>
        </p:blipFill>
        <p:spPr bwMode="auto">
          <a:xfrm>
            <a:off x="323528" y="1556792"/>
            <a:ext cx="614317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t="21820" r="53038" b="63094"/>
          <a:stretch/>
        </p:blipFill>
        <p:spPr bwMode="auto">
          <a:xfrm>
            <a:off x="107504" y="3717032"/>
            <a:ext cx="3796939" cy="7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t="22299" r="53129" b="33242"/>
          <a:stretch/>
        </p:blipFill>
        <p:spPr bwMode="auto">
          <a:xfrm>
            <a:off x="4050406" y="3475302"/>
            <a:ext cx="4502332" cy="272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987824" y="1988840"/>
            <a:ext cx="576064" cy="32403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08864" y="1979222"/>
            <a:ext cx="879159" cy="33365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3" idx="2"/>
            <a:endCxn id="5123" idx="0"/>
          </p:cNvCxnSpPr>
          <p:nvPr/>
        </p:nvCxnSpPr>
        <p:spPr>
          <a:xfrm rot="5400000">
            <a:off x="1938837" y="2380013"/>
            <a:ext cx="1404156" cy="12698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>
            <a:stCxn id="7" idx="2"/>
            <a:endCxn id="5124" idx="0"/>
          </p:cNvCxnSpPr>
          <p:nvPr/>
        </p:nvCxnSpPr>
        <p:spPr>
          <a:xfrm rot="16200000" flipH="1">
            <a:off x="4743795" y="1917525"/>
            <a:ext cx="1162426" cy="1953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67544" y="4653136"/>
            <a:ext cx="343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輸入欲查詢的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，查詢該筆訂單內容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378073" y="6309320"/>
            <a:ext cx="343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按下查詢全部顯示全部訂單內容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20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後台管理系統</a:t>
            </a:r>
            <a:r>
              <a:rPr lang="en-US" altLang="zh-TW" dirty="0" smtClean="0"/>
              <a:t>-</a:t>
            </a:r>
            <a:r>
              <a:rPr lang="zh-TW" altLang="en-US" dirty="0" smtClean="0"/>
              <a:t>修改訂單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t="7108" r="52772" b="15048"/>
          <a:stretch/>
        </p:blipFill>
        <p:spPr bwMode="auto">
          <a:xfrm>
            <a:off x="323528" y="1340768"/>
            <a:ext cx="510036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5"/>
          <p:cNvSpPr txBox="1">
            <a:spLocks/>
          </p:cNvSpPr>
          <p:nvPr/>
        </p:nvSpPr>
        <p:spPr>
          <a:xfrm>
            <a:off x="5652120" y="1447800"/>
            <a:ext cx="303468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後台管理介面</a:t>
            </a:r>
            <a:endParaRPr lang="en-US" altLang="zh-TW" sz="1800" dirty="0" smtClean="0"/>
          </a:p>
          <a:p>
            <a:r>
              <a:rPr lang="zh-TW" altLang="en-US" sz="1800" dirty="0" smtClean="0"/>
              <a:t>輸入</a:t>
            </a:r>
            <a:r>
              <a:rPr lang="en-US" altLang="zh-TW" sz="1800" dirty="0" smtClean="0"/>
              <a:t>id</a:t>
            </a:r>
            <a:r>
              <a:rPr lang="zh-TW" altLang="en-US" sz="1800" dirty="0" smtClean="0"/>
              <a:t>和欲修改的桌號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餐點數量後送出</a:t>
            </a:r>
            <a:endParaRPr lang="en-US" altLang="zh-TW" sz="1800" dirty="0" smtClean="0"/>
          </a:p>
          <a:p>
            <a:r>
              <a:rPr lang="zh-TW" altLang="en-US" sz="1800" dirty="0"/>
              <a:t>底下</a:t>
            </a:r>
            <a:r>
              <a:rPr lang="zh-TW" altLang="en-US" sz="1800" dirty="0" smtClean="0"/>
              <a:t>顯示全部訂單內容，包括修改後的結果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80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後台管理系統</a:t>
            </a:r>
            <a:r>
              <a:rPr lang="en-US" altLang="zh-TW" dirty="0" smtClean="0"/>
              <a:t>-</a:t>
            </a:r>
            <a:r>
              <a:rPr lang="zh-TW" altLang="en-US" dirty="0"/>
              <a:t>刪除</a:t>
            </a:r>
            <a:r>
              <a:rPr lang="zh-TW" altLang="en-US" dirty="0" smtClean="0"/>
              <a:t>訂單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6902" r="52809" b="15082"/>
          <a:stretch/>
        </p:blipFill>
        <p:spPr bwMode="auto">
          <a:xfrm>
            <a:off x="323528" y="1484784"/>
            <a:ext cx="4896544" cy="51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5"/>
          <p:cNvSpPr txBox="1">
            <a:spLocks/>
          </p:cNvSpPr>
          <p:nvPr/>
        </p:nvSpPr>
        <p:spPr>
          <a:xfrm>
            <a:off x="5652120" y="1447800"/>
            <a:ext cx="303468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輸入欲刪除的</a:t>
            </a:r>
            <a:r>
              <a:rPr lang="en-US" altLang="zh-TW" sz="1800" dirty="0" smtClean="0"/>
              <a:t>id</a:t>
            </a:r>
            <a:r>
              <a:rPr lang="zh-TW" altLang="en-US" sz="1800" dirty="0" smtClean="0"/>
              <a:t>，刪除該筆訂單內容</a:t>
            </a:r>
            <a:endParaRPr lang="en-US" altLang="zh-TW" sz="1800" dirty="0" smtClean="0"/>
          </a:p>
          <a:p>
            <a:r>
              <a:rPr lang="zh-TW" altLang="en-US" sz="1800"/>
              <a:t>底下</a:t>
            </a:r>
            <a:r>
              <a:rPr lang="zh-TW" altLang="en-US" sz="1800" smtClean="0"/>
              <a:t>顯示刪除</a:t>
            </a:r>
            <a:r>
              <a:rPr lang="zh-TW" altLang="en-US" sz="1800" dirty="0" smtClean="0"/>
              <a:t>後</a:t>
            </a:r>
            <a:r>
              <a:rPr lang="zh-TW" altLang="en-US" sz="1800" dirty="0"/>
              <a:t>的結果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0696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1278</TotalTime>
  <Words>147</Words>
  <Application>Microsoft Office PowerPoint</Application>
  <PresentationFormat>如螢幕大小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公正</vt:lpstr>
      <vt:lpstr>網站介紹</vt:lpstr>
      <vt:lpstr>網站首頁</vt:lpstr>
      <vt:lpstr>點餐系統</vt:lpstr>
      <vt:lpstr>顯示訂單</vt:lpstr>
      <vt:lpstr>查詢系統</vt:lpstr>
      <vt:lpstr>後台管理系統-修改訂單</vt:lpstr>
      <vt:lpstr>後台管理系統-刪除訂單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2020-01-11T04:00:21Z</dcterms:created>
  <dcterms:modified xsi:type="dcterms:W3CDTF">2020-01-12T01:19:13Z</dcterms:modified>
</cp:coreProperties>
</file>