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3" r:id="rId3"/>
    <p:sldId id="262" r:id="rId4"/>
    <p:sldId id="266" r:id="rId5"/>
    <p:sldId id="265" r:id="rId6"/>
    <p:sldId id="284" r:id="rId7"/>
    <p:sldId id="285" r:id="rId8"/>
    <p:sldId id="286" r:id="rId9"/>
    <p:sldId id="287" r:id="rId10"/>
    <p:sldId id="283" r:id="rId11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07" autoAdjust="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4237A3-49AD-4FAF-99CB-6CCD665E3D9C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2020/1/13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B9CECE9C-B84F-4CEE-BFC1-0E1291AAA5C3}" type="datetime1">
              <a:rPr lang="zh-TW" altLang="en-US" smtClean="0"/>
              <a:pPr/>
              <a:t>2020/1/13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B8649DAF-093F-4482-AA38-346E9A2DEE9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smtClean="0"/>
              <a:pPr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9460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smtClean="0"/>
              <a:pPr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4235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318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smtClean="0"/>
              <a:pPr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3167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smtClean="0"/>
              <a:pPr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9850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smtClean="0"/>
              <a:pPr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87677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smtClean="0"/>
              <a:pPr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7207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smtClean="0"/>
              <a:pPr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2080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smtClean="0"/>
              <a:pPr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6417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smtClean="0"/>
              <a:pPr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158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圖片預留位置 31">
            <a:extLst>
              <a:ext uri="{FF2B5EF4-FFF2-40B4-BE49-F238E27FC236}">
                <a16:creationId xmlns:a16="http://schemas.microsoft.com/office/drawing/2014/main" xmlns="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在這裡插入影像或將影像拖放到這裡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 rtlCol="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cxnSp>
        <p:nvCxnSpPr>
          <p:cNvPr id="5" name="直線接點​​ 4" descr="標題投影片分隔線&#10;">
            <a:extLst>
              <a:ext uri="{FF2B5EF4-FFF2-40B4-BE49-F238E27FC236}">
                <a16:creationId xmlns:a16="http://schemas.microsoft.com/office/drawing/2014/main" xmlns="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圖片預留位置 5">
            <a:extLst>
              <a:ext uri="{FF2B5EF4-FFF2-40B4-BE49-F238E27FC236}">
                <a16:creationId xmlns:a16="http://schemas.microsoft.com/office/drawing/2014/main" xmlns="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標誌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04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影像項目符號右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橢圓​​ 34">
            <a:extLst>
              <a:ext uri="{FF2B5EF4-FFF2-40B4-BE49-F238E27FC236}">
                <a16:creationId xmlns:a16="http://schemas.microsoft.com/office/drawing/2014/main" xmlns="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3" name="橢圓​​ 32">
            <a:extLst>
              <a:ext uri="{FF2B5EF4-FFF2-40B4-BE49-F238E27FC236}">
                <a16:creationId xmlns:a16="http://schemas.microsoft.com/office/drawing/2014/main" xmlns="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4" name="橢圓​​ 33">
            <a:extLst>
              <a:ext uri="{FF2B5EF4-FFF2-40B4-BE49-F238E27FC236}">
                <a16:creationId xmlns:a16="http://schemas.microsoft.com/office/drawing/2014/main" xmlns="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0" name="圖片預留位置 19">
            <a:extLst>
              <a:ext uri="{FF2B5EF4-FFF2-40B4-BE49-F238E27FC236}">
                <a16:creationId xmlns:a16="http://schemas.microsoft.com/office/drawing/2014/main" xmlns="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/>
              <a:t>在這裡插入影像或將影像拖放到這裡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頁尾預留位置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 rtlCol="0"/>
          <a:lstStyle>
            <a:lvl1pPr marL="0" indent="0" algn="l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項目符號描述</a:t>
            </a:r>
            <a:endParaRPr lang="zh-TW" altLang="en-US" dirty="0"/>
          </a:p>
        </p:txBody>
      </p:sp>
      <p:sp>
        <p:nvSpPr>
          <p:cNvPr id="13" name="文字預留位置 12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 rtlCol="0"/>
          <a:lstStyle>
            <a:lvl1pPr marL="0" indent="0" algn="l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項目符號描述</a:t>
            </a:r>
            <a:endParaRPr lang="zh-TW" altLang="en-US" dirty="0"/>
          </a:p>
        </p:txBody>
      </p:sp>
      <p:sp>
        <p:nvSpPr>
          <p:cNvPr id="6" name="文字預留位置 5">
            <a:extLst>
              <a:ext uri="{FF2B5EF4-FFF2-40B4-BE49-F238E27FC236}">
                <a16:creationId xmlns:a16="http://schemas.microsoft.com/office/drawing/2014/main" xmlns="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項目符號 </a:t>
            </a:r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10" name="文字預留位置 9">
            <a:extLst>
              <a:ext uri="{FF2B5EF4-FFF2-40B4-BE49-F238E27FC236}">
                <a16:creationId xmlns:a16="http://schemas.microsoft.com/office/drawing/2014/main" xmlns="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項目符號 </a:t>
            </a:r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12" name="文字預留位置 11">
            <a:extLst>
              <a:ext uri="{FF2B5EF4-FFF2-40B4-BE49-F238E27FC236}">
                <a16:creationId xmlns:a16="http://schemas.microsoft.com/office/drawing/2014/main" xmlns="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項目符號 </a:t>
            </a:r>
            <a:r>
              <a:rPr lang="en-US" altLang="zh-TW"/>
              <a:t>3</a:t>
            </a:r>
            <a:endParaRPr lang="zh-TW" altLang="en-US" dirty="0"/>
          </a:p>
        </p:txBody>
      </p:sp>
      <p:sp>
        <p:nvSpPr>
          <p:cNvPr id="21" name="文字預留位置 20">
            <a:extLst>
              <a:ext uri="{FF2B5EF4-FFF2-40B4-BE49-F238E27FC236}">
                <a16:creationId xmlns:a16="http://schemas.microsoft.com/office/drawing/2014/main" xmlns="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 rtlCol="0"/>
          <a:lstStyle>
            <a:lvl1pPr marL="0" indent="0" algn="l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項目符號描述</a:t>
            </a:r>
            <a:endParaRPr lang="zh-TW" altLang="en-US" dirty="0"/>
          </a:p>
        </p:txBody>
      </p:sp>
      <p:sp>
        <p:nvSpPr>
          <p:cNvPr id="51" name="八邊形 50">
            <a:extLst>
              <a:ext uri="{FF2B5EF4-FFF2-40B4-BE49-F238E27FC236}">
                <a16:creationId xmlns:a16="http://schemas.microsoft.com/office/drawing/2014/main" xmlns="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2" name="橢圓​​ 51">
            <a:extLst>
              <a:ext uri="{FF2B5EF4-FFF2-40B4-BE49-F238E27FC236}">
                <a16:creationId xmlns:a16="http://schemas.microsoft.com/office/drawing/2014/main" xmlns="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3" name="橢圓​​ 52">
            <a:extLst>
              <a:ext uri="{FF2B5EF4-FFF2-40B4-BE49-F238E27FC236}">
                <a16:creationId xmlns:a16="http://schemas.microsoft.com/office/drawing/2014/main" xmlns="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4" name="橢圓​​ 53">
            <a:extLst>
              <a:ext uri="{FF2B5EF4-FFF2-40B4-BE49-F238E27FC236}">
                <a16:creationId xmlns:a16="http://schemas.microsoft.com/office/drawing/2014/main" xmlns="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5" name="投影片編號預留位置 54">
            <a:extLst>
              <a:ext uri="{FF2B5EF4-FFF2-40B4-BE49-F238E27FC236}">
                <a16:creationId xmlns:a16="http://schemas.microsoft.com/office/drawing/2014/main" xmlns="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xmlns="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手繪多邊形：圖案 13">
              <a:extLst>
                <a:ext uri="{FF2B5EF4-FFF2-40B4-BE49-F238E27FC236}">
                  <a16:creationId xmlns:a16="http://schemas.microsoft.com/office/drawing/2014/main" xmlns="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27" name="手繪多邊形：圖案 26">
              <a:extLst>
                <a:ext uri="{FF2B5EF4-FFF2-40B4-BE49-F238E27FC236}">
                  <a16:creationId xmlns:a16="http://schemas.microsoft.com/office/drawing/2014/main" xmlns="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28" name="手繪多邊形：圖案 17">
              <a:extLst>
                <a:ext uri="{FF2B5EF4-FFF2-40B4-BE49-F238E27FC236}">
                  <a16:creationId xmlns:a16="http://schemas.microsoft.com/office/drawing/2014/main" xmlns="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29" name="手繪多邊形：圖案 19">
              <a:extLst>
                <a:ext uri="{FF2B5EF4-FFF2-40B4-BE49-F238E27FC236}">
                  <a16:creationId xmlns:a16="http://schemas.microsoft.com/office/drawing/2014/main" xmlns="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30" name="手繪多邊形：圖案 23">
              <a:extLst>
                <a:ext uri="{FF2B5EF4-FFF2-40B4-BE49-F238E27FC236}">
                  <a16:creationId xmlns:a16="http://schemas.microsoft.com/office/drawing/2014/main" xmlns="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31" name="手繪多邊形：圖案 30">
              <a:extLst>
                <a:ext uri="{FF2B5EF4-FFF2-40B4-BE49-F238E27FC236}">
                  <a16:creationId xmlns:a16="http://schemas.microsoft.com/office/drawing/2014/main" xmlns="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32" name="手繪多邊形：圖案 28">
              <a:extLst>
                <a:ext uri="{FF2B5EF4-FFF2-40B4-BE49-F238E27FC236}">
                  <a16:creationId xmlns:a16="http://schemas.microsoft.com/office/drawing/2014/main" xmlns="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</p:grpSp>
      <p:sp>
        <p:nvSpPr>
          <p:cNvPr id="38" name="圖片預留位置 3">
            <a:extLst>
              <a:ext uri="{FF2B5EF4-FFF2-40B4-BE49-F238E27FC236}">
                <a16:creationId xmlns:a16="http://schemas.microsoft.com/office/drawing/2014/main" xmlns="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39" name="圖片預留位置 3">
            <a:extLst>
              <a:ext uri="{FF2B5EF4-FFF2-40B4-BE49-F238E27FC236}">
                <a16:creationId xmlns:a16="http://schemas.microsoft.com/office/drawing/2014/main" xmlns="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0" name="圖片預留位置 3">
            <a:extLst>
              <a:ext uri="{FF2B5EF4-FFF2-40B4-BE49-F238E27FC236}">
                <a16:creationId xmlns:a16="http://schemas.microsoft.com/office/drawing/2014/main" xmlns="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17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數位產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手繪多邊形：圖案 23">
            <a:extLst>
              <a:ext uri="{FF2B5EF4-FFF2-40B4-BE49-F238E27FC236}">
                <a16:creationId xmlns:a16="http://schemas.microsoft.com/office/drawing/2014/main" xmlns="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5" name="手繪多邊形：圖案 24">
            <a:extLst>
              <a:ext uri="{FF2B5EF4-FFF2-40B4-BE49-F238E27FC236}">
                <a16:creationId xmlns:a16="http://schemas.microsoft.com/office/drawing/2014/main" xmlns="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6" name="手繪多邊形：圖案 25">
            <a:extLst>
              <a:ext uri="{FF2B5EF4-FFF2-40B4-BE49-F238E27FC236}">
                <a16:creationId xmlns:a16="http://schemas.microsoft.com/office/drawing/2014/main" xmlns="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7" name="手繪多邊形：圖案 26">
            <a:extLst>
              <a:ext uri="{FF2B5EF4-FFF2-40B4-BE49-F238E27FC236}">
                <a16:creationId xmlns:a16="http://schemas.microsoft.com/office/drawing/2014/main" xmlns="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8" name="手繪多邊形：圖案 27">
            <a:extLst>
              <a:ext uri="{FF2B5EF4-FFF2-40B4-BE49-F238E27FC236}">
                <a16:creationId xmlns:a16="http://schemas.microsoft.com/office/drawing/2014/main" xmlns="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9" name="手繪多邊形：圖案 28">
            <a:extLst>
              <a:ext uri="{FF2B5EF4-FFF2-40B4-BE49-F238E27FC236}">
                <a16:creationId xmlns:a16="http://schemas.microsoft.com/office/drawing/2014/main" xmlns="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0" name="手繪多邊形：圖案 29">
            <a:extLst>
              <a:ext uri="{FF2B5EF4-FFF2-40B4-BE49-F238E27FC236}">
                <a16:creationId xmlns:a16="http://schemas.microsoft.com/office/drawing/2014/main" xmlns="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1" name="手繪多邊形：圖案 30">
            <a:extLst>
              <a:ext uri="{FF2B5EF4-FFF2-40B4-BE49-F238E27FC236}">
                <a16:creationId xmlns:a16="http://schemas.microsoft.com/office/drawing/2014/main" xmlns="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2" name="手繪多邊形：圖案 31">
            <a:extLst>
              <a:ext uri="{FF2B5EF4-FFF2-40B4-BE49-F238E27FC236}">
                <a16:creationId xmlns:a16="http://schemas.microsoft.com/office/drawing/2014/main" xmlns="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3" name="手繪多邊形：圖案 32">
            <a:extLst>
              <a:ext uri="{FF2B5EF4-FFF2-40B4-BE49-F238E27FC236}">
                <a16:creationId xmlns:a16="http://schemas.microsoft.com/office/drawing/2014/main" xmlns="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4" name="手繪多邊形：圖案 33">
            <a:extLst>
              <a:ext uri="{FF2B5EF4-FFF2-40B4-BE49-F238E27FC236}">
                <a16:creationId xmlns:a16="http://schemas.microsoft.com/office/drawing/2014/main" xmlns="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5" name="手繪多邊形：圖案 34">
            <a:extLst>
              <a:ext uri="{FF2B5EF4-FFF2-40B4-BE49-F238E27FC236}">
                <a16:creationId xmlns:a16="http://schemas.microsoft.com/office/drawing/2014/main" xmlns="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6" name="手繪多邊形：圖案 35">
            <a:extLst>
              <a:ext uri="{FF2B5EF4-FFF2-40B4-BE49-F238E27FC236}">
                <a16:creationId xmlns:a16="http://schemas.microsoft.com/office/drawing/2014/main" xmlns="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7" name="手繪多邊形：圖案 36">
            <a:extLst>
              <a:ext uri="{FF2B5EF4-FFF2-40B4-BE49-F238E27FC236}">
                <a16:creationId xmlns:a16="http://schemas.microsoft.com/office/drawing/2014/main" xmlns="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xmlns="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圓角矩形 15">
              <a:extLst>
                <a:ext uri="{FF2B5EF4-FFF2-40B4-BE49-F238E27FC236}">
                  <a16:creationId xmlns:a16="http://schemas.microsoft.com/office/drawing/2014/main" xmlns="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45" name="圓角矩形 15">
              <a:extLst>
                <a:ext uri="{FF2B5EF4-FFF2-40B4-BE49-F238E27FC236}">
                  <a16:creationId xmlns:a16="http://schemas.microsoft.com/office/drawing/2014/main" xmlns="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46" name="矩形：圓角 45">
              <a:extLst>
                <a:ext uri="{FF2B5EF4-FFF2-40B4-BE49-F238E27FC236}">
                  <a16:creationId xmlns:a16="http://schemas.microsoft.com/office/drawing/2014/main" xmlns="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47" name="圓角矩形 15">
              <a:extLst>
                <a:ext uri="{FF2B5EF4-FFF2-40B4-BE49-F238E27FC236}">
                  <a16:creationId xmlns:a16="http://schemas.microsoft.com/office/drawing/2014/main" xmlns="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48" name="圓角矩形 15">
              <a:extLst>
                <a:ext uri="{FF2B5EF4-FFF2-40B4-BE49-F238E27FC236}">
                  <a16:creationId xmlns:a16="http://schemas.microsoft.com/office/drawing/2014/main" xmlns="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49" name="橢圓​​ 48">
              <a:extLst>
                <a:ext uri="{FF2B5EF4-FFF2-40B4-BE49-F238E27FC236}">
                  <a16:creationId xmlns:a16="http://schemas.microsoft.com/office/drawing/2014/main" xmlns="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50" name="橢圓​​ 49">
              <a:extLst>
                <a:ext uri="{FF2B5EF4-FFF2-40B4-BE49-F238E27FC236}">
                  <a16:creationId xmlns:a16="http://schemas.microsoft.com/office/drawing/2014/main" xmlns="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51" name="橢圓​​ 50">
              <a:extLst>
                <a:ext uri="{FF2B5EF4-FFF2-40B4-BE49-F238E27FC236}">
                  <a16:creationId xmlns:a16="http://schemas.microsoft.com/office/drawing/2014/main" xmlns="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</p:grpSp>
      <p:sp>
        <p:nvSpPr>
          <p:cNvPr id="3" name="內容預留位置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rtlCol="0"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您可以在這裡輸入強調文字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頁尾預留位置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xmlns="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5" name="圖片預留位置 4">
            <a:extLst>
              <a:ext uri="{FF2B5EF4-FFF2-40B4-BE49-F238E27FC236}">
                <a16:creationId xmlns:a16="http://schemas.microsoft.com/office/drawing/2014/main" xmlns="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/>
              <a:t>在這裡插入影像或將影像拖放到這裡</a:t>
            </a:r>
            <a:endParaRPr lang="zh-TW" altLang="en-US" dirty="0"/>
          </a:p>
        </p:txBody>
      </p:sp>
      <p:sp>
        <p:nvSpPr>
          <p:cNvPr id="9" name="文字預留位置 8">
            <a:extLst>
              <a:ext uri="{FF2B5EF4-FFF2-40B4-BE49-F238E27FC236}">
                <a16:creationId xmlns:a16="http://schemas.microsoft.com/office/drawing/2014/main" xmlns="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影像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橢圓​​ 17">
            <a:extLst>
              <a:ext uri="{FF2B5EF4-FFF2-40B4-BE49-F238E27FC236}">
                <a16:creationId xmlns:a16="http://schemas.microsoft.com/office/drawing/2014/main" xmlns="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7" name="橢圓​​ 16">
            <a:extLst>
              <a:ext uri="{FF2B5EF4-FFF2-40B4-BE49-F238E27FC236}">
                <a16:creationId xmlns:a16="http://schemas.microsoft.com/office/drawing/2014/main" xmlns="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9" name="橢圓​​ 18">
            <a:extLst>
              <a:ext uri="{FF2B5EF4-FFF2-40B4-BE49-F238E27FC236}">
                <a16:creationId xmlns:a16="http://schemas.microsoft.com/office/drawing/2014/main" xmlns="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頁尾預留位置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xmlns="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項目符號描述</a:t>
            </a:r>
            <a:endParaRPr lang="zh-TW" altLang="en-US" dirty="0"/>
          </a:p>
        </p:txBody>
      </p:sp>
      <p:sp>
        <p:nvSpPr>
          <p:cNvPr id="13" name="文字預留位置 12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項目符號描述</a:t>
            </a:r>
            <a:endParaRPr lang="zh-TW" altLang="en-US" dirty="0"/>
          </a:p>
        </p:txBody>
      </p:sp>
      <p:sp>
        <p:nvSpPr>
          <p:cNvPr id="15" name="文字預留位置 14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項目符號描述</a:t>
            </a:r>
            <a:endParaRPr lang="zh-TW" altLang="en-US" dirty="0"/>
          </a:p>
        </p:txBody>
      </p:sp>
      <p:sp>
        <p:nvSpPr>
          <p:cNvPr id="10" name="文字預留位置 9">
            <a:extLst>
              <a:ext uri="{FF2B5EF4-FFF2-40B4-BE49-F238E27FC236}">
                <a16:creationId xmlns:a16="http://schemas.microsoft.com/office/drawing/2014/main" xmlns="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項目符號 </a:t>
            </a:r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12" name="文字預留位置 11">
            <a:extLst>
              <a:ext uri="{FF2B5EF4-FFF2-40B4-BE49-F238E27FC236}">
                <a16:creationId xmlns:a16="http://schemas.microsoft.com/office/drawing/2014/main" xmlns="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項目符號 </a:t>
            </a:r>
            <a:r>
              <a:rPr lang="en-US" altLang="zh-TW"/>
              <a:t>3</a:t>
            </a:r>
            <a:endParaRPr lang="zh-TW" altLang="en-US" dirty="0"/>
          </a:p>
        </p:txBody>
      </p:sp>
      <p:sp>
        <p:nvSpPr>
          <p:cNvPr id="16" name="文字預留位置 15">
            <a:extLst>
              <a:ext uri="{FF2B5EF4-FFF2-40B4-BE49-F238E27FC236}">
                <a16:creationId xmlns:a16="http://schemas.microsoft.com/office/drawing/2014/main" xmlns="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項目符號 </a:t>
            </a:r>
            <a:r>
              <a:rPr lang="en-US" altLang="zh-TW"/>
              <a:t>4</a:t>
            </a:r>
            <a:endParaRPr lang="zh-TW" altLang="en-US" dirty="0"/>
          </a:p>
        </p:txBody>
      </p:sp>
      <p:sp>
        <p:nvSpPr>
          <p:cNvPr id="9" name="文字預留位置 8">
            <a:extLst>
              <a:ext uri="{FF2B5EF4-FFF2-40B4-BE49-F238E27FC236}">
                <a16:creationId xmlns:a16="http://schemas.microsoft.com/office/drawing/2014/main" xmlns="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20" name="圖片預留位置 3">
            <a:extLst>
              <a:ext uri="{FF2B5EF4-FFF2-40B4-BE49-F238E27FC236}">
                <a16:creationId xmlns:a16="http://schemas.microsoft.com/office/drawing/2014/main" xmlns="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21" name="圖片預留位置 3">
            <a:extLst>
              <a:ext uri="{FF2B5EF4-FFF2-40B4-BE49-F238E27FC236}">
                <a16:creationId xmlns:a16="http://schemas.microsoft.com/office/drawing/2014/main" xmlns="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22" name="圖片預留位置 3">
            <a:extLst>
              <a:ext uri="{FF2B5EF4-FFF2-40B4-BE49-F238E27FC236}">
                <a16:creationId xmlns:a16="http://schemas.microsoft.com/office/drawing/2014/main" xmlns="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200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型數字選項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預留位置 3">
            <a:extLst>
              <a:ext uri="{FF2B5EF4-FFF2-40B4-BE49-F238E27FC236}">
                <a16:creationId xmlns:a16="http://schemas.microsoft.com/office/drawing/2014/main" xmlns="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節標題</a:t>
            </a:r>
            <a:endParaRPr lang="zh-TW" altLang="en-US" dirty="0"/>
          </a:p>
        </p:txBody>
      </p:sp>
      <p:sp>
        <p:nvSpPr>
          <p:cNvPr id="27" name="文字預留位置 9">
            <a:extLst>
              <a:ext uri="{FF2B5EF4-FFF2-40B4-BE49-F238E27FC236}">
                <a16:creationId xmlns:a16="http://schemas.microsoft.com/office/drawing/2014/main" xmlns="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節標題</a:t>
            </a:r>
            <a:endParaRPr lang="zh-TW" altLang="en-US" dirty="0"/>
          </a:p>
        </p:txBody>
      </p:sp>
      <p:sp>
        <p:nvSpPr>
          <p:cNvPr id="28" name="文字預留位置 9">
            <a:extLst>
              <a:ext uri="{FF2B5EF4-FFF2-40B4-BE49-F238E27FC236}">
                <a16:creationId xmlns:a16="http://schemas.microsoft.com/office/drawing/2014/main" xmlns="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節標題</a:t>
            </a:r>
            <a:endParaRPr lang="zh-TW" altLang="en-US" dirty="0"/>
          </a:p>
        </p:txBody>
      </p:sp>
      <p:sp>
        <p:nvSpPr>
          <p:cNvPr id="48" name="手繪多邊形：圖案 47">
            <a:extLst>
              <a:ext uri="{FF2B5EF4-FFF2-40B4-BE49-F238E27FC236}">
                <a16:creationId xmlns:a16="http://schemas.microsoft.com/office/drawing/2014/main" xmlns="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7" name="手繪多邊形：圖案 46">
            <a:extLst>
              <a:ext uri="{FF2B5EF4-FFF2-40B4-BE49-F238E27FC236}">
                <a16:creationId xmlns:a16="http://schemas.microsoft.com/office/drawing/2014/main" xmlns="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6" name="手繪多邊形：圖案 15">
            <a:extLst>
              <a:ext uri="{FF2B5EF4-FFF2-40B4-BE49-F238E27FC236}">
                <a16:creationId xmlns:a16="http://schemas.microsoft.com/office/drawing/2014/main" xmlns="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7" name="手繪多邊形：圖案 16">
            <a:extLst>
              <a:ext uri="{FF2B5EF4-FFF2-40B4-BE49-F238E27FC236}">
                <a16:creationId xmlns:a16="http://schemas.microsoft.com/office/drawing/2014/main" xmlns="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0" name="手繪多邊形：圖案 19">
            <a:extLst>
              <a:ext uri="{FF2B5EF4-FFF2-40B4-BE49-F238E27FC236}">
                <a16:creationId xmlns:a16="http://schemas.microsoft.com/office/drawing/2014/main" xmlns="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2" name="手繪多邊形：圖案 21">
            <a:extLst>
              <a:ext uri="{FF2B5EF4-FFF2-40B4-BE49-F238E27FC236}">
                <a16:creationId xmlns:a16="http://schemas.microsoft.com/office/drawing/2014/main" xmlns="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3" name="手繪多邊形：圖案 22">
            <a:extLst>
              <a:ext uri="{FF2B5EF4-FFF2-40B4-BE49-F238E27FC236}">
                <a16:creationId xmlns:a16="http://schemas.microsoft.com/office/drawing/2014/main" xmlns="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4" name="手繪多邊形：圖案 23">
            <a:extLst>
              <a:ext uri="{FF2B5EF4-FFF2-40B4-BE49-F238E27FC236}">
                <a16:creationId xmlns:a16="http://schemas.microsoft.com/office/drawing/2014/main" xmlns="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5" name="手繪多邊形：圖案 24">
            <a:extLst>
              <a:ext uri="{FF2B5EF4-FFF2-40B4-BE49-F238E27FC236}">
                <a16:creationId xmlns:a16="http://schemas.microsoft.com/office/drawing/2014/main" xmlns="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xmlns="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xmlns="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29" name="手繪多邊形：圖案 28">
            <a:extLst>
              <a:ext uri="{FF2B5EF4-FFF2-40B4-BE49-F238E27FC236}">
                <a16:creationId xmlns:a16="http://schemas.microsoft.com/office/drawing/2014/main" xmlns="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1" name="文字預留位置 18">
            <a:extLst>
              <a:ext uri="{FF2B5EF4-FFF2-40B4-BE49-F238E27FC236}">
                <a16:creationId xmlns:a16="http://schemas.microsoft.com/office/drawing/2014/main" xmlns="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rtlCol="0" anchor="ctr"/>
          <a:lstStyle>
            <a:lvl1pPr marL="0" indent="0" algn="ctr">
              <a:buNone/>
              <a:defRPr sz="8000" b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 rtl="0"/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32" name="文字預留位置 20">
            <a:extLst>
              <a:ext uri="{FF2B5EF4-FFF2-40B4-BE49-F238E27FC236}">
                <a16:creationId xmlns:a16="http://schemas.microsoft.com/office/drawing/2014/main" xmlns="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rtlCol="0" anchor="ctr"/>
          <a:lstStyle>
            <a:lvl1pPr marL="0" indent="0" algn="ctr">
              <a:buNone/>
              <a:defRPr sz="8000" b="1" i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33" name="文字預留位置 32">
            <a:extLst>
              <a:ext uri="{FF2B5EF4-FFF2-40B4-BE49-F238E27FC236}">
                <a16:creationId xmlns:a16="http://schemas.microsoft.com/office/drawing/2014/main" xmlns="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en-US" altLang="zh-TW"/>
              <a:t>3</a:t>
            </a:r>
            <a:endParaRPr lang="en-US" altLang="zh-TW" dirty="0"/>
          </a:p>
        </p:txBody>
      </p:sp>
      <p:sp>
        <p:nvSpPr>
          <p:cNvPr id="35" name="文字預留位置 34">
            <a:extLst>
              <a:ext uri="{FF2B5EF4-FFF2-40B4-BE49-F238E27FC236}">
                <a16:creationId xmlns:a16="http://schemas.microsoft.com/office/drawing/2014/main" xmlns="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節描述</a:t>
            </a:r>
            <a:endParaRPr lang="zh-TW" altLang="en-US" dirty="0"/>
          </a:p>
        </p:txBody>
      </p:sp>
      <p:sp>
        <p:nvSpPr>
          <p:cNvPr id="37" name="文字預留位置 36">
            <a:extLst>
              <a:ext uri="{FF2B5EF4-FFF2-40B4-BE49-F238E27FC236}">
                <a16:creationId xmlns:a16="http://schemas.microsoft.com/office/drawing/2014/main" xmlns="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zh-TW" altLang="en-US"/>
              <a:t>節描述</a:t>
            </a:r>
            <a:endParaRPr lang="zh-TW" altLang="en-US" dirty="0"/>
          </a:p>
        </p:txBody>
      </p:sp>
      <p:sp>
        <p:nvSpPr>
          <p:cNvPr id="39" name="文字預留位置 38">
            <a:extLst>
              <a:ext uri="{FF2B5EF4-FFF2-40B4-BE49-F238E27FC236}">
                <a16:creationId xmlns:a16="http://schemas.microsoft.com/office/drawing/2014/main" xmlns="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zh-TW" altLang="en-US"/>
              <a:t>節描述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979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頁尾預留位置 9">
            <a:extLst>
              <a:ext uri="{FF2B5EF4-FFF2-40B4-BE49-F238E27FC236}">
                <a16:creationId xmlns:a16="http://schemas.microsoft.com/office/drawing/2014/main" xmlns="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1" name="投影片編號預留位置 10">
            <a:extLst>
              <a:ext uri="{FF2B5EF4-FFF2-40B4-BE49-F238E27FC236}">
                <a16:creationId xmlns:a16="http://schemas.microsoft.com/office/drawing/2014/main" xmlns="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8" name="文字預留位置 7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2" name="文字預留位置 11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場空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：圖案 12">
            <a:extLst>
              <a:ext uri="{FF2B5EF4-FFF2-40B4-BE49-F238E27FC236}">
                <a16:creationId xmlns:a16="http://schemas.microsoft.com/office/drawing/2014/main" xmlns="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4" name="直線接點​​ 13">
            <a:extLst>
              <a:ext uri="{FF2B5EF4-FFF2-40B4-BE49-F238E27FC236}">
                <a16:creationId xmlns:a16="http://schemas.microsoft.com/office/drawing/2014/main" xmlns="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>
            <a:extLst>
              <a:ext uri="{FF2B5EF4-FFF2-40B4-BE49-F238E27FC236}">
                <a16:creationId xmlns:a16="http://schemas.microsoft.com/office/drawing/2014/main" xmlns="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預留位置 5">
            <a:extLst>
              <a:ext uri="{FF2B5EF4-FFF2-40B4-BE49-F238E27FC236}">
                <a16:creationId xmlns:a16="http://schemas.microsoft.com/office/drawing/2014/main" xmlns="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四分色方塊標題</a:t>
            </a:r>
            <a:endParaRPr lang="zh-TW" altLang="en-US" dirty="0"/>
          </a:p>
        </p:txBody>
      </p:sp>
      <p:sp>
        <p:nvSpPr>
          <p:cNvPr id="20" name="文字預留位置 5">
            <a:extLst>
              <a:ext uri="{FF2B5EF4-FFF2-40B4-BE49-F238E27FC236}">
                <a16:creationId xmlns:a16="http://schemas.microsoft.com/office/drawing/2014/main" xmlns="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四分色方塊標題</a:t>
            </a:r>
            <a:endParaRPr lang="zh-TW" altLang="en-US" dirty="0"/>
          </a:p>
        </p:txBody>
      </p:sp>
      <p:sp>
        <p:nvSpPr>
          <p:cNvPr id="21" name="文字預留位置 5">
            <a:extLst>
              <a:ext uri="{FF2B5EF4-FFF2-40B4-BE49-F238E27FC236}">
                <a16:creationId xmlns:a16="http://schemas.microsoft.com/office/drawing/2014/main" xmlns="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四分色方塊標題</a:t>
            </a:r>
            <a:endParaRPr lang="zh-TW" altLang="en-US" dirty="0"/>
          </a:p>
        </p:txBody>
      </p:sp>
      <p:sp>
        <p:nvSpPr>
          <p:cNvPr id="22" name="文字預留位置 5">
            <a:extLst>
              <a:ext uri="{FF2B5EF4-FFF2-40B4-BE49-F238E27FC236}">
                <a16:creationId xmlns:a16="http://schemas.microsoft.com/office/drawing/2014/main" xmlns="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四分色方塊標題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447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方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頁尾預留位置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xmlns="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1" name="文字預留位置 10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9" name="文字預留位置 8">
            <a:extLst>
              <a:ext uri="{FF2B5EF4-FFF2-40B4-BE49-F238E27FC236}">
                <a16:creationId xmlns:a16="http://schemas.microsoft.com/office/drawing/2014/main" xmlns="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sp>
        <p:nvSpPr>
          <p:cNvPr id="6" name="文字預留位置 5">
            <a:extLst>
              <a:ext uri="{FF2B5EF4-FFF2-40B4-BE49-F238E27FC236}">
                <a16:creationId xmlns:a16="http://schemas.microsoft.com/office/drawing/2014/main" xmlns="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zh-TW" altLang="en-US" dirty="0"/>
              <a:t>節 </a:t>
            </a:r>
            <a:r>
              <a:rPr lang="en-US" altLang="zh-TW" dirty="0"/>
              <a:t>1 </a:t>
            </a:r>
            <a:r>
              <a:rPr lang="zh-TW" altLang="en-US" dirty="0"/>
              <a:t>標題</a:t>
            </a:r>
          </a:p>
        </p:txBody>
      </p:sp>
      <p:sp>
        <p:nvSpPr>
          <p:cNvPr id="12" name="文字預留位置 11">
            <a:extLst>
              <a:ext uri="{FF2B5EF4-FFF2-40B4-BE49-F238E27FC236}">
                <a16:creationId xmlns:a16="http://schemas.microsoft.com/office/drawing/2014/main" xmlns="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節 </a:t>
            </a:r>
            <a:r>
              <a:rPr lang="en-US" altLang="zh-TW"/>
              <a:t>2 </a:t>
            </a:r>
            <a:r>
              <a:rPr lang="zh-TW" altLang="en-US"/>
              <a:t>標題</a:t>
            </a:r>
            <a:endParaRPr lang="zh-TW" altLang="en-US" dirty="0"/>
          </a:p>
        </p:txBody>
      </p:sp>
      <p:sp>
        <p:nvSpPr>
          <p:cNvPr id="14" name="文字預留位置 13">
            <a:extLst>
              <a:ext uri="{FF2B5EF4-FFF2-40B4-BE49-F238E27FC236}">
                <a16:creationId xmlns:a16="http://schemas.microsoft.com/office/drawing/2014/main" xmlns="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節 </a:t>
            </a:r>
            <a:r>
              <a:rPr lang="en-US" altLang="zh-TW"/>
              <a:t>3 </a:t>
            </a:r>
            <a:r>
              <a:rPr lang="zh-TW" altLang="en-US"/>
              <a:t>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3" name="文字預留位置 8">
            <a:extLst>
              <a:ext uri="{FF2B5EF4-FFF2-40B4-BE49-F238E27FC236}">
                <a16:creationId xmlns:a16="http://schemas.microsoft.com/office/drawing/2014/main" xmlns="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cxnSp>
        <p:nvCxnSpPr>
          <p:cNvPr id="15" name="直線箭號接點 14">
            <a:extLst>
              <a:ext uri="{FF2B5EF4-FFF2-40B4-BE49-F238E27FC236}">
                <a16:creationId xmlns:a16="http://schemas.microsoft.com/office/drawing/2014/main" xmlns="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預留位置 10">
            <a:extLst>
              <a:ext uri="{FF2B5EF4-FFF2-40B4-BE49-F238E27FC236}">
                <a16:creationId xmlns:a16="http://schemas.microsoft.com/office/drawing/2014/main" xmlns="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TW" altLang="en-US"/>
              <a:t>年份</a:t>
            </a:r>
            <a:endParaRPr lang="zh-TW" altLang="en-US" dirty="0"/>
          </a:p>
        </p:txBody>
      </p:sp>
      <p:sp>
        <p:nvSpPr>
          <p:cNvPr id="17" name="文字預留位置 10">
            <a:extLst>
              <a:ext uri="{FF2B5EF4-FFF2-40B4-BE49-F238E27FC236}">
                <a16:creationId xmlns:a16="http://schemas.microsoft.com/office/drawing/2014/main" xmlns="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1" name="文字預留位置 10">
            <a:extLst>
              <a:ext uri="{FF2B5EF4-FFF2-40B4-BE49-F238E27FC236}">
                <a16:creationId xmlns:a16="http://schemas.microsoft.com/office/drawing/2014/main" xmlns="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2" name="文字預留位置 10">
            <a:extLst>
              <a:ext uri="{FF2B5EF4-FFF2-40B4-BE49-F238E27FC236}">
                <a16:creationId xmlns:a16="http://schemas.microsoft.com/office/drawing/2014/main" xmlns="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5" name="文字預留位置 10">
            <a:extLst>
              <a:ext uri="{FF2B5EF4-FFF2-40B4-BE49-F238E27FC236}">
                <a16:creationId xmlns:a16="http://schemas.microsoft.com/office/drawing/2014/main" xmlns="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6" name="文字預留位置 10">
            <a:extLst>
              <a:ext uri="{FF2B5EF4-FFF2-40B4-BE49-F238E27FC236}">
                <a16:creationId xmlns:a16="http://schemas.microsoft.com/office/drawing/2014/main" xmlns="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TW" altLang="en-US"/>
              <a:t>年份</a:t>
            </a:r>
            <a:endParaRPr lang="zh-TW" altLang="en-US" dirty="0"/>
          </a:p>
        </p:txBody>
      </p:sp>
      <p:sp>
        <p:nvSpPr>
          <p:cNvPr id="28" name="文字預留位置 10">
            <a:extLst>
              <a:ext uri="{FF2B5EF4-FFF2-40B4-BE49-F238E27FC236}">
                <a16:creationId xmlns:a16="http://schemas.microsoft.com/office/drawing/2014/main" xmlns="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0" name="文字預留位置 10">
            <a:extLst>
              <a:ext uri="{FF2B5EF4-FFF2-40B4-BE49-F238E27FC236}">
                <a16:creationId xmlns:a16="http://schemas.microsoft.com/office/drawing/2014/main" xmlns="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1" name="文字預留位置 10">
            <a:extLst>
              <a:ext uri="{FF2B5EF4-FFF2-40B4-BE49-F238E27FC236}">
                <a16:creationId xmlns:a16="http://schemas.microsoft.com/office/drawing/2014/main" xmlns="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2" name="文字預留位置 10">
            <a:extLst>
              <a:ext uri="{FF2B5EF4-FFF2-40B4-BE49-F238E27FC236}">
                <a16:creationId xmlns:a16="http://schemas.microsoft.com/office/drawing/2014/main" xmlns="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3" name="文字預留位置 10">
            <a:extLst>
              <a:ext uri="{FF2B5EF4-FFF2-40B4-BE49-F238E27FC236}">
                <a16:creationId xmlns:a16="http://schemas.microsoft.com/office/drawing/2014/main" xmlns="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4" name="文字預留位置 10">
            <a:extLst>
              <a:ext uri="{FF2B5EF4-FFF2-40B4-BE49-F238E27FC236}">
                <a16:creationId xmlns:a16="http://schemas.microsoft.com/office/drawing/2014/main" xmlns="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5" name="文字預留位置 10">
            <a:extLst>
              <a:ext uri="{FF2B5EF4-FFF2-40B4-BE49-F238E27FC236}">
                <a16:creationId xmlns:a16="http://schemas.microsoft.com/office/drawing/2014/main" xmlns="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6" name="文字預留位置 10">
            <a:extLst>
              <a:ext uri="{FF2B5EF4-FFF2-40B4-BE49-F238E27FC236}">
                <a16:creationId xmlns:a16="http://schemas.microsoft.com/office/drawing/2014/main" xmlns="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7" name="文字預留位置 10">
            <a:extLst>
              <a:ext uri="{FF2B5EF4-FFF2-40B4-BE49-F238E27FC236}">
                <a16:creationId xmlns:a16="http://schemas.microsoft.com/office/drawing/2014/main" xmlns="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8" name="文字預留位置 10">
            <a:extLst>
              <a:ext uri="{FF2B5EF4-FFF2-40B4-BE49-F238E27FC236}">
                <a16:creationId xmlns:a16="http://schemas.microsoft.com/office/drawing/2014/main" xmlns="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9" name="文字預留位置 10">
            <a:extLst>
              <a:ext uri="{FF2B5EF4-FFF2-40B4-BE49-F238E27FC236}">
                <a16:creationId xmlns:a16="http://schemas.microsoft.com/office/drawing/2014/main" xmlns="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40" name="文字預留位置 10">
            <a:extLst>
              <a:ext uri="{FF2B5EF4-FFF2-40B4-BE49-F238E27FC236}">
                <a16:creationId xmlns:a16="http://schemas.microsoft.com/office/drawing/2014/main" xmlns="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41" name="文字預留位置 10">
            <a:extLst>
              <a:ext uri="{FF2B5EF4-FFF2-40B4-BE49-F238E27FC236}">
                <a16:creationId xmlns:a16="http://schemas.microsoft.com/office/drawing/2014/main" xmlns="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42" name="文字預留位置 10">
            <a:extLst>
              <a:ext uri="{FF2B5EF4-FFF2-40B4-BE49-F238E27FC236}">
                <a16:creationId xmlns:a16="http://schemas.microsoft.com/office/drawing/2014/main" xmlns="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43" name="文字預留位置 10">
            <a:extLst>
              <a:ext uri="{FF2B5EF4-FFF2-40B4-BE49-F238E27FC236}">
                <a16:creationId xmlns:a16="http://schemas.microsoft.com/office/drawing/2014/main" xmlns="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44" name="文字預留位置 10">
            <a:extLst>
              <a:ext uri="{FF2B5EF4-FFF2-40B4-BE49-F238E27FC236}">
                <a16:creationId xmlns:a16="http://schemas.microsoft.com/office/drawing/2014/main" xmlns="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45" name="文字預留位置 10">
            <a:extLst>
              <a:ext uri="{FF2B5EF4-FFF2-40B4-BE49-F238E27FC236}">
                <a16:creationId xmlns:a16="http://schemas.microsoft.com/office/drawing/2014/main" xmlns="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46" name="文字預留位置 10">
            <a:extLst>
              <a:ext uri="{FF2B5EF4-FFF2-40B4-BE49-F238E27FC236}">
                <a16:creationId xmlns:a16="http://schemas.microsoft.com/office/drawing/2014/main" xmlns="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47" name="文字預留位置 10">
            <a:extLst>
              <a:ext uri="{FF2B5EF4-FFF2-40B4-BE49-F238E27FC236}">
                <a16:creationId xmlns:a16="http://schemas.microsoft.com/office/drawing/2014/main" xmlns="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48" name="文字預留位置 10">
            <a:extLst>
              <a:ext uri="{FF2B5EF4-FFF2-40B4-BE49-F238E27FC236}">
                <a16:creationId xmlns:a16="http://schemas.microsoft.com/office/drawing/2014/main" xmlns="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49" name="文字預留位置 3">
            <a:extLst>
              <a:ext uri="{FF2B5EF4-FFF2-40B4-BE49-F238E27FC236}">
                <a16:creationId xmlns:a16="http://schemas.microsoft.com/office/drawing/2014/main" xmlns="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TW" altLang="en-US"/>
              <a:t>影像標題</a:t>
            </a:r>
            <a:endParaRPr lang="zh-TW" altLang="en-US" dirty="0"/>
          </a:p>
        </p:txBody>
      </p:sp>
      <p:sp>
        <p:nvSpPr>
          <p:cNvPr id="50" name="文字預留位置 36">
            <a:extLst>
              <a:ext uri="{FF2B5EF4-FFF2-40B4-BE49-F238E27FC236}">
                <a16:creationId xmlns:a16="http://schemas.microsoft.com/office/drawing/2014/main" xmlns="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TW" altLang="en-US"/>
              <a:t>月份，年份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團隊 6 成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頁尾預留位置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xmlns="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TW" altLang="en-US"/>
              <a:t>職稱</a:t>
            </a:r>
            <a:endParaRPr lang="zh-TW" altLang="en-US" dirty="0"/>
          </a:p>
        </p:txBody>
      </p:sp>
      <p:sp>
        <p:nvSpPr>
          <p:cNvPr id="13" name="文字預留位置 12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TW" altLang="en-US"/>
              <a:t>職稱</a:t>
            </a:r>
            <a:endParaRPr lang="zh-TW" altLang="en-US" dirty="0"/>
          </a:p>
        </p:txBody>
      </p:sp>
      <p:sp>
        <p:nvSpPr>
          <p:cNvPr id="15" name="文字預留位置 14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TW" altLang="en-US"/>
              <a:t>職稱</a:t>
            </a:r>
            <a:endParaRPr lang="zh-TW" altLang="en-US" dirty="0"/>
          </a:p>
        </p:txBody>
      </p:sp>
      <p:sp>
        <p:nvSpPr>
          <p:cNvPr id="17" name="文字預留位置 16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TW" altLang="en-US"/>
              <a:t>職稱</a:t>
            </a:r>
            <a:endParaRPr lang="zh-TW" altLang="en-US" dirty="0"/>
          </a:p>
        </p:txBody>
      </p:sp>
      <p:sp>
        <p:nvSpPr>
          <p:cNvPr id="6" name="文字預留位置 5">
            <a:extLst>
              <a:ext uri="{FF2B5EF4-FFF2-40B4-BE49-F238E27FC236}">
                <a16:creationId xmlns:a16="http://schemas.microsoft.com/office/drawing/2014/main" xmlns="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0" name="文字預留位置 9">
            <a:extLst>
              <a:ext uri="{FF2B5EF4-FFF2-40B4-BE49-F238E27FC236}">
                <a16:creationId xmlns:a16="http://schemas.microsoft.com/office/drawing/2014/main" xmlns="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2" name="文字預留位置 11">
            <a:extLst>
              <a:ext uri="{FF2B5EF4-FFF2-40B4-BE49-F238E27FC236}">
                <a16:creationId xmlns:a16="http://schemas.microsoft.com/office/drawing/2014/main" xmlns="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6" name="文字預留位置 15">
            <a:extLst>
              <a:ext uri="{FF2B5EF4-FFF2-40B4-BE49-F238E27FC236}">
                <a16:creationId xmlns:a16="http://schemas.microsoft.com/office/drawing/2014/main" xmlns="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9" name="文字預留位置 18">
            <a:extLst>
              <a:ext uri="{FF2B5EF4-FFF2-40B4-BE49-F238E27FC236}">
                <a16:creationId xmlns:a16="http://schemas.microsoft.com/office/drawing/2014/main" xmlns="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21" name="文字預留位置 20">
            <a:extLst>
              <a:ext uri="{FF2B5EF4-FFF2-40B4-BE49-F238E27FC236}">
                <a16:creationId xmlns:a16="http://schemas.microsoft.com/office/drawing/2014/main" xmlns="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TW" altLang="en-US"/>
              <a:t>職稱</a:t>
            </a:r>
            <a:endParaRPr lang="zh-TW" altLang="en-US" dirty="0"/>
          </a:p>
        </p:txBody>
      </p:sp>
      <p:sp>
        <p:nvSpPr>
          <p:cNvPr id="23" name="圖片預留位置 22">
            <a:extLst>
              <a:ext uri="{FF2B5EF4-FFF2-40B4-BE49-F238E27FC236}">
                <a16:creationId xmlns:a16="http://schemas.microsoft.com/office/drawing/2014/main" xmlns="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24" name="圖片預留位置 22">
            <a:extLst>
              <a:ext uri="{FF2B5EF4-FFF2-40B4-BE49-F238E27FC236}">
                <a16:creationId xmlns:a16="http://schemas.microsoft.com/office/drawing/2014/main" xmlns="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25" name="圖片預留位置 22">
            <a:extLst>
              <a:ext uri="{FF2B5EF4-FFF2-40B4-BE49-F238E27FC236}">
                <a16:creationId xmlns:a16="http://schemas.microsoft.com/office/drawing/2014/main" xmlns="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26" name="圖片預留位置 22">
            <a:extLst>
              <a:ext uri="{FF2B5EF4-FFF2-40B4-BE49-F238E27FC236}">
                <a16:creationId xmlns:a16="http://schemas.microsoft.com/office/drawing/2014/main" xmlns="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27" name="圖片預留位置 22">
            <a:extLst>
              <a:ext uri="{FF2B5EF4-FFF2-40B4-BE49-F238E27FC236}">
                <a16:creationId xmlns:a16="http://schemas.microsoft.com/office/drawing/2014/main" xmlns="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20" name="圖片預留位置 22">
            <a:extLst>
              <a:ext uri="{FF2B5EF4-FFF2-40B4-BE49-F238E27FC236}">
                <a16:creationId xmlns:a16="http://schemas.microsoft.com/office/drawing/2014/main" xmlns="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xmlns="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1" name="文字預留位置 10">
            <a:extLst>
              <a:ext uri="{FF2B5EF4-FFF2-40B4-BE49-F238E27FC236}">
                <a16:creationId xmlns:a16="http://schemas.microsoft.com/office/drawing/2014/main" xmlns="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zh-TW" altLang="en-US"/>
              <a:t>職稱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手繪多邊形：圖案 28">
            <a:extLst>
              <a:ext uri="{FF2B5EF4-FFF2-40B4-BE49-F238E27FC236}">
                <a16:creationId xmlns:a16="http://schemas.microsoft.com/office/drawing/2014/main" xmlns="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7" name="手繪多邊形：圖案 26">
            <a:extLst>
              <a:ext uri="{FF2B5EF4-FFF2-40B4-BE49-F238E27FC236}">
                <a16:creationId xmlns:a16="http://schemas.microsoft.com/office/drawing/2014/main" xmlns="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4" name="手繪多邊形：圖案 13">
            <a:extLst>
              <a:ext uri="{FF2B5EF4-FFF2-40B4-BE49-F238E27FC236}">
                <a16:creationId xmlns:a16="http://schemas.microsoft.com/office/drawing/2014/main" xmlns="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9" name="手繪多邊形：圖案 18">
            <a:extLst>
              <a:ext uri="{FF2B5EF4-FFF2-40B4-BE49-F238E27FC236}">
                <a16:creationId xmlns:a16="http://schemas.microsoft.com/office/drawing/2014/main" xmlns="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8" name="手繪多邊形：圖案 17">
            <a:extLst>
              <a:ext uri="{FF2B5EF4-FFF2-40B4-BE49-F238E27FC236}">
                <a16:creationId xmlns:a16="http://schemas.microsoft.com/office/drawing/2014/main" xmlns="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0" name="手繪多邊形：圖案 19">
            <a:extLst>
              <a:ext uri="{FF2B5EF4-FFF2-40B4-BE49-F238E27FC236}">
                <a16:creationId xmlns:a16="http://schemas.microsoft.com/office/drawing/2014/main" xmlns="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4" name="手繪多邊形：圖案 23">
            <a:extLst>
              <a:ext uri="{FF2B5EF4-FFF2-40B4-BE49-F238E27FC236}">
                <a16:creationId xmlns:a16="http://schemas.microsoft.com/office/drawing/2014/main" xmlns="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3" name="手繪多邊形：圖案 22">
            <a:extLst>
              <a:ext uri="{FF2B5EF4-FFF2-40B4-BE49-F238E27FC236}">
                <a16:creationId xmlns:a16="http://schemas.microsoft.com/office/drawing/2014/main" xmlns="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3" name="文字預留位置 8">
            <a:extLst>
              <a:ext uri="{FF2B5EF4-FFF2-40B4-BE49-F238E27FC236}">
                <a16:creationId xmlns:a16="http://schemas.microsoft.com/office/drawing/2014/main" xmlns="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2" name="圖片預留位置 31">
            <a:extLst>
              <a:ext uri="{FF2B5EF4-FFF2-40B4-BE49-F238E27FC236}">
                <a16:creationId xmlns:a16="http://schemas.microsoft.com/office/drawing/2014/main" xmlns="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在這裡插入影像或將影像拖放到這裡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 </a:t>
            </a:r>
            <a:br>
              <a:rPr lang="zh-TW" altLang="en-US"/>
            </a:br>
            <a:r>
              <a:rPr lang="zh-TW" altLang="en-US"/>
              <a:t>母片標題樣式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xmlns="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手繪多邊形：圖案 14">
            <a:extLst>
              <a:ext uri="{FF2B5EF4-FFF2-40B4-BE49-F238E27FC236}">
                <a16:creationId xmlns:a16="http://schemas.microsoft.com/office/drawing/2014/main" xmlns="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4" name="手繪多邊形：圖案 13">
            <a:extLst>
              <a:ext uri="{FF2B5EF4-FFF2-40B4-BE49-F238E27FC236}">
                <a16:creationId xmlns:a16="http://schemas.microsoft.com/office/drawing/2014/main" xmlns="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24" name="手繪多邊形：圖案 23">
            <a:extLst>
              <a:ext uri="{FF2B5EF4-FFF2-40B4-BE49-F238E27FC236}">
                <a16:creationId xmlns:a16="http://schemas.microsoft.com/office/drawing/2014/main" xmlns="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2" name="手繪多邊形：圖案 21">
            <a:extLst>
              <a:ext uri="{FF2B5EF4-FFF2-40B4-BE49-F238E27FC236}">
                <a16:creationId xmlns:a16="http://schemas.microsoft.com/office/drawing/2014/main" xmlns="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5" name="手繪多邊形：圖案 24">
            <a:extLst>
              <a:ext uri="{FF2B5EF4-FFF2-40B4-BE49-F238E27FC236}">
                <a16:creationId xmlns:a16="http://schemas.microsoft.com/office/drawing/2014/main" xmlns="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6" name="手繪多邊形：圖案 25">
            <a:extLst>
              <a:ext uri="{FF2B5EF4-FFF2-40B4-BE49-F238E27FC236}">
                <a16:creationId xmlns:a16="http://schemas.microsoft.com/office/drawing/2014/main" xmlns="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0" name="手繪多邊形：圖案 29">
            <a:extLst>
              <a:ext uri="{FF2B5EF4-FFF2-40B4-BE49-F238E27FC236}">
                <a16:creationId xmlns:a16="http://schemas.microsoft.com/office/drawing/2014/main" xmlns="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 (無圖形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感謝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圖片預留位置 31">
            <a:extLst>
              <a:ext uri="{FF2B5EF4-FFF2-40B4-BE49-F238E27FC236}">
                <a16:creationId xmlns:a16="http://schemas.microsoft.com/office/drawing/2014/main" xmlns="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在這裡插入影像或將影像拖放到這裡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感謝您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 rtlCol="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cxnSp>
        <p:nvCxnSpPr>
          <p:cNvPr id="5" name="直線接點​​ 4">
            <a:extLst>
              <a:ext uri="{FF2B5EF4-FFF2-40B4-BE49-F238E27FC236}">
                <a16:creationId xmlns:a16="http://schemas.microsoft.com/office/drawing/2014/main" xmlns="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預留位置 5">
            <a:extLst>
              <a:ext uri="{FF2B5EF4-FFF2-40B4-BE49-F238E27FC236}">
                <a16:creationId xmlns:a16="http://schemas.microsoft.com/office/drawing/2014/main" xmlns="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/>
              <a:t>連絡人號碼</a:t>
            </a:r>
            <a:endParaRPr lang="zh-TW" altLang="en-US" dirty="0"/>
          </a:p>
        </p:txBody>
      </p:sp>
      <p:sp>
        <p:nvSpPr>
          <p:cNvPr id="9" name="文字預留位置 5">
            <a:extLst>
              <a:ext uri="{FF2B5EF4-FFF2-40B4-BE49-F238E27FC236}">
                <a16:creationId xmlns:a16="http://schemas.microsoft.com/office/drawing/2014/main" xmlns="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/>
              <a:t>電子郵件或社交媒體控制代碼</a:t>
            </a:r>
            <a:endParaRPr lang="zh-TW" altLang="en-US" dirty="0"/>
          </a:p>
        </p:txBody>
      </p:sp>
      <p:sp>
        <p:nvSpPr>
          <p:cNvPr id="8" name="圖片預留位置 5">
            <a:extLst>
              <a:ext uri="{FF2B5EF4-FFF2-40B4-BE49-F238E27FC236}">
                <a16:creationId xmlns:a16="http://schemas.microsoft.com/office/drawing/2014/main" xmlns="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標誌</a:t>
            </a:r>
            <a:endParaRPr lang="zh-TW" altLang="en-US" dirty="0"/>
          </a:p>
        </p:txBody>
      </p:sp>
      <p:sp>
        <p:nvSpPr>
          <p:cNvPr id="10" name="文字預留位置 5">
            <a:extLst>
              <a:ext uri="{FF2B5EF4-FFF2-40B4-BE49-F238E27FC236}">
                <a16:creationId xmlns:a16="http://schemas.microsoft.com/office/drawing/2014/main" xmlns="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/>
              <a:t>網站位址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215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型影像與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 </a:t>
            </a:r>
            <a:br>
              <a:rPr lang="zh-TW" altLang="en-US"/>
            </a:br>
            <a:r>
              <a:rPr lang="zh-TW" altLang="en-US"/>
              <a:t>母片標題樣式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xmlns="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2" name="圖片預留位置 31">
            <a:extLst>
              <a:ext uri="{FF2B5EF4-FFF2-40B4-BE49-F238E27FC236}">
                <a16:creationId xmlns:a16="http://schemas.microsoft.com/office/drawing/2014/main" xmlns="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在這裡插入影像或將影像拖放到這裡</a:t>
            </a:r>
            <a:endParaRPr lang="zh-TW" altLang="en-US" dirty="0"/>
          </a:p>
        </p:txBody>
      </p:sp>
      <p:sp>
        <p:nvSpPr>
          <p:cNvPr id="16" name="內容預留位置 2">
            <a:extLst>
              <a:ext uri="{FF2B5EF4-FFF2-40B4-BE49-F238E27FC236}">
                <a16:creationId xmlns:a16="http://schemas.microsoft.com/office/drawing/2014/main" xmlns="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頁尾預留位置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xmlns="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24" name="手繪多邊形：圖案 23">
            <a:extLst>
              <a:ext uri="{FF2B5EF4-FFF2-40B4-BE49-F238E27FC236}">
                <a16:creationId xmlns:a16="http://schemas.microsoft.com/office/drawing/2014/main" xmlns="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5" name="手繪多邊形：圖案 24">
            <a:extLst>
              <a:ext uri="{FF2B5EF4-FFF2-40B4-BE49-F238E27FC236}">
                <a16:creationId xmlns:a16="http://schemas.microsoft.com/office/drawing/2014/main" xmlns="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6" name="手繪多邊形：圖案 25">
            <a:extLst>
              <a:ext uri="{FF2B5EF4-FFF2-40B4-BE49-F238E27FC236}">
                <a16:creationId xmlns:a16="http://schemas.microsoft.com/office/drawing/2014/main" xmlns="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7" name="手繪多邊形：圖案 26">
            <a:extLst>
              <a:ext uri="{FF2B5EF4-FFF2-40B4-BE49-F238E27FC236}">
                <a16:creationId xmlns:a16="http://schemas.microsoft.com/office/drawing/2014/main" xmlns="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8" name="手繪多邊形：圖案 27">
            <a:extLst>
              <a:ext uri="{FF2B5EF4-FFF2-40B4-BE49-F238E27FC236}">
                <a16:creationId xmlns:a16="http://schemas.microsoft.com/office/drawing/2014/main" xmlns="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9" name="手繪多邊形：圖案 28">
            <a:extLst>
              <a:ext uri="{FF2B5EF4-FFF2-40B4-BE49-F238E27FC236}">
                <a16:creationId xmlns:a16="http://schemas.microsoft.com/office/drawing/2014/main" xmlns="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0" name="手繪多邊形：圖案 29">
            <a:extLst>
              <a:ext uri="{FF2B5EF4-FFF2-40B4-BE49-F238E27FC236}">
                <a16:creationId xmlns:a16="http://schemas.microsoft.com/office/drawing/2014/main" xmlns="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1" name="手繪多邊形：圖案 30">
            <a:extLst>
              <a:ext uri="{FF2B5EF4-FFF2-40B4-BE49-F238E27FC236}">
                <a16:creationId xmlns:a16="http://schemas.microsoft.com/office/drawing/2014/main" xmlns="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2" name="手繪多邊形：圖案 31">
            <a:extLst>
              <a:ext uri="{FF2B5EF4-FFF2-40B4-BE49-F238E27FC236}">
                <a16:creationId xmlns:a16="http://schemas.microsoft.com/office/drawing/2014/main" xmlns="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3" name="手繪多邊形：圖案 32">
            <a:extLst>
              <a:ext uri="{FF2B5EF4-FFF2-40B4-BE49-F238E27FC236}">
                <a16:creationId xmlns:a16="http://schemas.microsoft.com/office/drawing/2014/main" xmlns="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4" name="手繪多邊形：圖案 33">
            <a:extLst>
              <a:ext uri="{FF2B5EF4-FFF2-40B4-BE49-F238E27FC236}">
                <a16:creationId xmlns:a16="http://schemas.microsoft.com/office/drawing/2014/main" xmlns="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5" name="手繪多邊形：圖案 34">
            <a:extLst>
              <a:ext uri="{FF2B5EF4-FFF2-40B4-BE49-F238E27FC236}">
                <a16:creationId xmlns:a16="http://schemas.microsoft.com/office/drawing/2014/main" xmlns="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6" name="手繪多邊形：圖案 35">
            <a:extLst>
              <a:ext uri="{FF2B5EF4-FFF2-40B4-BE49-F238E27FC236}">
                <a16:creationId xmlns:a16="http://schemas.microsoft.com/office/drawing/2014/main" xmlns="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7" name="手繪多邊形：圖案 36">
            <a:extLst>
              <a:ext uri="{FF2B5EF4-FFF2-40B4-BE49-F238E27FC236}">
                <a16:creationId xmlns:a16="http://schemas.microsoft.com/office/drawing/2014/main" xmlns="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xmlns="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xmlns="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6" name="文字預留位置 5">
            <a:extLst>
              <a:ext uri="{FF2B5EF4-FFF2-40B4-BE49-F238E27FC236}">
                <a16:creationId xmlns:a16="http://schemas.microsoft.com/office/drawing/2014/main" xmlns="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頁尾預留位置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xmlns="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1" name="文字預留位置 10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頁尾預留位置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xmlns="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3" name="文字預留位置 12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文字預留位置 14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7" name="文字預留位置 16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像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橢圓​​ 27">
            <a:extLst>
              <a:ext uri="{FF2B5EF4-FFF2-40B4-BE49-F238E27FC236}">
                <a16:creationId xmlns:a16="http://schemas.microsoft.com/office/drawing/2014/main" xmlns="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xmlns="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xmlns="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1" name="橢圓​​ 30">
            <a:extLst>
              <a:ext uri="{FF2B5EF4-FFF2-40B4-BE49-F238E27FC236}">
                <a16:creationId xmlns:a16="http://schemas.microsoft.com/office/drawing/2014/main" xmlns="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9" name="橢圓​​ 8">
            <a:extLst>
              <a:ext uri="{FF2B5EF4-FFF2-40B4-BE49-F238E27FC236}">
                <a16:creationId xmlns:a16="http://schemas.microsoft.com/office/drawing/2014/main" xmlns="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頁尾預留位置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xmlns="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項目符號描述</a:t>
            </a:r>
            <a:endParaRPr lang="zh-TW" altLang="en-US" dirty="0"/>
          </a:p>
        </p:txBody>
      </p:sp>
      <p:sp>
        <p:nvSpPr>
          <p:cNvPr id="13" name="文字預留位置 12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項目符號描述</a:t>
            </a:r>
            <a:endParaRPr lang="zh-TW" altLang="en-US" dirty="0"/>
          </a:p>
        </p:txBody>
      </p:sp>
      <p:sp>
        <p:nvSpPr>
          <p:cNvPr id="15" name="文字預留位置 14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項目符號描述</a:t>
            </a:r>
            <a:endParaRPr lang="zh-TW" altLang="en-US" dirty="0"/>
          </a:p>
        </p:txBody>
      </p:sp>
      <p:sp>
        <p:nvSpPr>
          <p:cNvPr id="17" name="文字預留位置 16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項目符號描述</a:t>
            </a:r>
            <a:endParaRPr lang="zh-TW" altLang="en-US" dirty="0"/>
          </a:p>
        </p:txBody>
      </p:sp>
      <p:sp>
        <p:nvSpPr>
          <p:cNvPr id="6" name="文字預留位置 5">
            <a:extLst>
              <a:ext uri="{FF2B5EF4-FFF2-40B4-BE49-F238E27FC236}">
                <a16:creationId xmlns:a16="http://schemas.microsoft.com/office/drawing/2014/main" xmlns="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項目符號 </a:t>
            </a:r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10" name="文字預留位置 9">
            <a:extLst>
              <a:ext uri="{FF2B5EF4-FFF2-40B4-BE49-F238E27FC236}">
                <a16:creationId xmlns:a16="http://schemas.microsoft.com/office/drawing/2014/main" xmlns="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項目符號 </a:t>
            </a:r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12" name="文字預留位置 11">
            <a:extLst>
              <a:ext uri="{FF2B5EF4-FFF2-40B4-BE49-F238E27FC236}">
                <a16:creationId xmlns:a16="http://schemas.microsoft.com/office/drawing/2014/main" xmlns="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項目符號 </a:t>
            </a:r>
            <a:r>
              <a:rPr lang="en-US" altLang="zh-TW"/>
              <a:t>3</a:t>
            </a:r>
            <a:endParaRPr lang="zh-TW" altLang="en-US" dirty="0"/>
          </a:p>
        </p:txBody>
      </p:sp>
      <p:sp>
        <p:nvSpPr>
          <p:cNvPr id="16" name="文字預留位置 15">
            <a:extLst>
              <a:ext uri="{FF2B5EF4-FFF2-40B4-BE49-F238E27FC236}">
                <a16:creationId xmlns:a16="http://schemas.microsoft.com/office/drawing/2014/main" xmlns="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項目符號 </a:t>
            </a:r>
            <a:r>
              <a:rPr lang="en-US" altLang="zh-TW"/>
              <a:t>4</a:t>
            </a:r>
            <a:endParaRPr lang="zh-TW" altLang="en-US" dirty="0"/>
          </a:p>
        </p:txBody>
      </p:sp>
      <p:sp>
        <p:nvSpPr>
          <p:cNvPr id="19" name="文字預留位置 18">
            <a:extLst>
              <a:ext uri="{FF2B5EF4-FFF2-40B4-BE49-F238E27FC236}">
                <a16:creationId xmlns:a16="http://schemas.microsoft.com/office/drawing/2014/main" xmlns="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項目符號 </a:t>
            </a:r>
            <a:r>
              <a:rPr lang="en-US" altLang="zh-TW"/>
              <a:t>5</a:t>
            </a:r>
            <a:endParaRPr lang="zh-TW" altLang="en-US" dirty="0"/>
          </a:p>
        </p:txBody>
      </p:sp>
      <p:sp>
        <p:nvSpPr>
          <p:cNvPr id="21" name="文字預留位置 20">
            <a:extLst>
              <a:ext uri="{FF2B5EF4-FFF2-40B4-BE49-F238E27FC236}">
                <a16:creationId xmlns:a16="http://schemas.microsoft.com/office/drawing/2014/main" xmlns="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項目符號描述</a:t>
            </a:r>
            <a:endParaRPr lang="zh-TW" altLang="en-US" dirty="0"/>
          </a:p>
        </p:txBody>
      </p:sp>
      <p:sp>
        <p:nvSpPr>
          <p:cNvPr id="4" name="圖片預留位置 3">
            <a:extLst>
              <a:ext uri="{FF2B5EF4-FFF2-40B4-BE49-F238E27FC236}">
                <a16:creationId xmlns:a16="http://schemas.microsoft.com/office/drawing/2014/main" xmlns="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32" name="圖片預留位置 3">
            <a:extLst>
              <a:ext uri="{FF2B5EF4-FFF2-40B4-BE49-F238E27FC236}">
                <a16:creationId xmlns:a16="http://schemas.microsoft.com/office/drawing/2014/main" xmlns="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33" name="圖片預留位置 3">
            <a:extLst>
              <a:ext uri="{FF2B5EF4-FFF2-40B4-BE49-F238E27FC236}">
                <a16:creationId xmlns:a16="http://schemas.microsoft.com/office/drawing/2014/main" xmlns="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34" name="圖片預留位置 3">
            <a:extLst>
              <a:ext uri="{FF2B5EF4-FFF2-40B4-BE49-F238E27FC236}">
                <a16:creationId xmlns:a16="http://schemas.microsoft.com/office/drawing/2014/main" xmlns="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35" name="圖片預留位置 3">
            <a:extLst>
              <a:ext uri="{FF2B5EF4-FFF2-40B4-BE49-F238E27FC236}">
                <a16:creationId xmlns:a16="http://schemas.microsoft.com/office/drawing/2014/main" xmlns="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08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影像項目符號左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橢圓​​ 19">
            <a:extLst>
              <a:ext uri="{FF2B5EF4-FFF2-40B4-BE49-F238E27FC236}">
                <a16:creationId xmlns:a16="http://schemas.microsoft.com/office/drawing/2014/main" xmlns="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2" name="橢圓​​ 21">
            <a:extLst>
              <a:ext uri="{FF2B5EF4-FFF2-40B4-BE49-F238E27FC236}">
                <a16:creationId xmlns:a16="http://schemas.microsoft.com/office/drawing/2014/main" xmlns="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6" name="橢圓​​ 25">
            <a:extLst>
              <a:ext uri="{FF2B5EF4-FFF2-40B4-BE49-F238E27FC236}">
                <a16:creationId xmlns:a16="http://schemas.microsoft.com/office/drawing/2014/main" xmlns="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7" name="圖片預留位置 3">
            <a:extLst>
              <a:ext uri="{FF2B5EF4-FFF2-40B4-BE49-F238E27FC236}">
                <a16:creationId xmlns:a16="http://schemas.microsoft.com/office/drawing/2014/main" xmlns="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28" name="圖片預留位置 3">
            <a:extLst>
              <a:ext uri="{FF2B5EF4-FFF2-40B4-BE49-F238E27FC236}">
                <a16:creationId xmlns:a16="http://schemas.microsoft.com/office/drawing/2014/main" xmlns="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29" name="圖片預留位置 3">
            <a:extLst>
              <a:ext uri="{FF2B5EF4-FFF2-40B4-BE49-F238E27FC236}">
                <a16:creationId xmlns:a16="http://schemas.microsoft.com/office/drawing/2014/main" xmlns="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1" name="圖片預留位置 40">
            <a:extLst>
              <a:ext uri="{FF2B5EF4-FFF2-40B4-BE49-F238E27FC236}">
                <a16:creationId xmlns:a16="http://schemas.microsoft.com/office/drawing/2014/main" xmlns="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/>
              <a:t>在這裡插入影像或將影像拖放到這裡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頁尾預留位置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項目符號描述</a:t>
            </a:r>
            <a:endParaRPr lang="zh-TW" altLang="en-US" dirty="0"/>
          </a:p>
        </p:txBody>
      </p:sp>
      <p:sp>
        <p:nvSpPr>
          <p:cNvPr id="13" name="文字預留位置 12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項目符號描述</a:t>
            </a:r>
            <a:endParaRPr lang="zh-TW" altLang="en-US" dirty="0"/>
          </a:p>
        </p:txBody>
      </p:sp>
      <p:sp>
        <p:nvSpPr>
          <p:cNvPr id="6" name="文字預留位置 5">
            <a:extLst>
              <a:ext uri="{FF2B5EF4-FFF2-40B4-BE49-F238E27FC236}">
                <a16:creationId xmlns:a16="http://schemas.microsoft.com/office/drawing/2014/main" xmlns="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項目符號 </a:t>
            </a:r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10" name="文字預留位置 9">
            <a:extLst>
              <a:ext uri="{FF2B5EF4-FFF2-40B4-BE49-F238E27FC236}">
                <a16:creationId xmlns:a16="http://schemas.microsoft.com/office/drawing/2014/main" xmlns="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項目符號 </a:t>
            </a:r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12" name="文字預留位置 11">
            <a:extLst>
              <a:ext uri="{FF2B5EF4-FFF2-40B4-BE49-F238E27FC236}">
                <a16:creationId xmlns:a16="http://schemas.microsoft.com/office/drawing/2014/main" xmlns="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項目符號 </a:t>
            </a:r>
            <a:r>
              <a:rPr lang="en-US" altLang="zh-TW"/>
              <a:t>3</a:t>
            </a:r>
            <a:endParaRPr lang="zh-TW" altLang="en-US" dirty="0"/>
          </a:p>
        </p:txBody>
      </p:sp>
      <p:sp>
        <p:nvSpPr>
          <p:cNvPr id="21" name="文字預留位置 20">
            <a:extLst>
              <a:ext uri="{FF2B5EF4-FFF2-40B4-BE49-F238E27FC236}">
                <a16:creationId xmlns:a16="http://schemas.microsoft.com/office/drawing/2014/main" xmlns="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項目符號描述</a:t>
            </a:r>
            <a:endParaRPr lang="zh-TW" altLang="en-US" dirty="0"/>
          </a:p>
        </p:txBody>
      </p:sp>
      <p:sp>
        <p:nvSpPr>
          <p:cNvPr id="51" name="八邊形 50">
            <a:extLst>
              <a:ext uri="{FF2B5EF4-FFF2-40B4-BE49-F238E27FC236}">
                <a16:creationId xmlns:a16="http://schemas.microsoft.com/office/drawing/2014/main" xmlns="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2" name="橢圓​​ 51">
            <a:extLst>
              <a:ext uri="{FF2B5EF4-FFF2-40B4-BE49-F238E27FC236}">
                <a16:creationId xmlns:a16="http://schemas.microsoft.com/office/drawing/2014/main" xmlns="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3" name="橢圓​​ 52">
            <a:extLst>
              <a:ext uri="{FF2B5EF4-FFF2-40B4-BE49-F238E27FC236}">
                <a16:creationId xmlns:a16="http://schemas.microsoft.com/office/drawing/2014/main" xmlns="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4" name="橢圓​​ 53">
            <a:extLst>
              <a:ext uri="{FF2B5EF4-FFF2-40B4-BE49-F238E27FC236}">
                <a16:creationId xmlns:a16="http://schemas.microsoft.com/office/drawing/2014/main" xmlns="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5" name="投影片編號預留位置 54">
            <a:extLst>
              <a:ext uri="{FF2B5EF4-FFF2-40B4-BE49-F238E27FC236}">
                <a16:creationId xmlns:a16="http://schemas.microsoft.com/office/drawing/2014/main" xmlns="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96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八邊形 6">
            <a:extLst>
              <a:ext uri="{FF2B5EF4-FFF2-40B4-BE49-F238E27FC236}">
                <a16:creationId xmlns:a16="http://schemas.microsoft.com/office/drawing/2014/main" xmlns="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預留位置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橢圓​​ 8">
            <a:extLst>
              <a:ext uri="{FF2B5EF4-FFF2-40B4-BE49-F238E27FC236}">
                <a16:creationId xmlns:a16="http://schemas.microsoft.com/office/drawing/2014/main" xmlns="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橢圓​​ 9">
            <a:extLst>
              <a:ext uri="{FF2B5EF4-FFF2-40B4-BE49-F238E27FC236}">
                <a16:creationId xmlns:a16="http://schemas.microsoft.com/office/drawing/2014/main" xmlns="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rtl="0"/>
            <a:r>
              <a:rPr lang="zh-TW" altLang="en-US" sz="1200" b="1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在這裡放置您的標誌或名稱</a:t>
            </a:r>
            <a:endParaRPr lang="zh-TW" altLang="en-US" sz="1200" b="1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4" name="橢圓​​ 13">
            <a:extLst>
              <a:ext uri="{FF2B5EF4-FFF2-40B4-BE49-F238E27FC236}">
                <a16:creationId xmlns:a16="http://schemas.microsoft.com/office/drawing/2014/main" xmlns="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53" r:id="rId14"/>
    <p:sldLayoutId id="2147483672" r:id="rId15"/>
    <p:sldLayoutId id="2147483673" r:id="rId16"/>
    <p:sldLayoutId id="2147483674" r:id="rId17"/>
    <p:sldLayoutId id="2147483677" r:id="rId18"/>
    <p:sldLayoutId id="2147483654" r:id="rId19"/>
    <p:sldLayoutId id="2147483660" r:id="rId20"/>
    <p:sldLayoutId id="2147483661" r:id="rId21"/>
    <p:sldLayoutId id="2147483681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image" Target="../media/image65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9.svg"/><Relationship Id="rId11" Type="http://schemas.openxmlformats.org/officeDocument/2006/relationships/hyperlink" Target="http://10.10.2.122:8080/restaurant/index.jsp" TargetMode="External"/><Relationship Id="rId10" Type="http://schemas.openxmlformats.org/officeDocument/2006/relationships/image" Target="../media/image63.svg"/><Relationship Id="rId4" Type="http://schemas.openxmlformats.org/officeDocument/2006/relationships/image" Target="../media/image19.png"/><Relationship Id="rId9" Type="http://schemas.openxmlformats.org/officeDocument/2006/relationships/image" Target="../media/image21.png"/><Relationship Id="rId1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圖片預留位置 43" descr="花的特寫&#10;&#10;產生非常高可信度的描述">
            <a:extLst>
              <a:ext uri="{FF2B5EF4-FFF2-40B4-BE49-F238E27FC236}">
                <a16:creationId xmlns:a16="http://schemas.microsoft.com/office/drawing/2014/main" xmlns="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/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xmlns="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tIns="0" bIns="0" rtlCol="0" anchor="ctr" anchorCtr="0"/>
          <a:lstStyle/>
          <a:p>
            <a:pPr rtl="0"/>
            <a:r>
              <a:rPr lang="zh-TW" altLang="en-US" b="1" dirty="0"/>
              <a:t>薇</a:t>
            </a:r>
            <a:r>
              <a:rPr lang="zh-TW" altLang="en-US" b="1" dirty="0" smtClean="0"/>
              <a:t>薇鄉村早午餐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cxnSp>
        <p:nvCxnSpPr>
          <p:cNvPr id="15" name="直線接點​​ 14" descr="分隔線">
            <a:extLst>
              <a:ext uri="{FF2B5EF4-FFF2-40B4-BE49-F238E27FC236}">
                <a16:creationId xmlns:a16="http://schemas.microsoft.com/office/drawing/2014/main" xmlns="" id="{E99227BA-E7FE-418C-A9C9-21C49E9DFD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07072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預留位置 7">
            <a:extLst>
              <a:ext uri="{FF2B5EF4-FFF2-40B4-BE49-F238E27FC236}">
                <a16:creationId xmlns:a16="http://schemas.microsoft.com/office/drawing/2014/main" xmlns="" id="{B01E2EF0-EFFC-4938-87C9-FEE301C9BD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855" y="2404522"/>
            <a:ext cx="1164797" cy="1102675"/>
          </a:xfrm>
          <a:prstGeom prst="rect">
            <a:avLst/>
          </a:prstGeom>
        </p:spPr>
      </p:pic>
      <p:sp>
        <p:nvSpPr>
          <p:cNvPr id="7" name="副標題 6">
            <a:extLst>
              <a:ext uri="{FF2B5EF4-FFF2-40B4-BE49-F238E27FC236}">
                <a16:creationId xmlns:a16="http://schemas.microsoft.com/office/drawing/2014/main" xmlns="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>
              <a:lnSpc>
                <a:spcPct val="100000"/>
              </a:lnSpc>
            </a:pPr>
            <a:r>
              <a:rPr lang="zh-TW" altLang="en-US" dirty="0" smtClean="0"/>
              <a:t>官網訂餐系統設計簡介</a:t>
            </a:r>
            <a:endParaRPr lang="en-US" altLang="zh-TW" dirty="0" smtClean="0"/>
          </a:p>
          <a:p>
            <a:pPr>
              <a:lnSpc>
                <a:spcPct val="100000"/>
              </a:lnSpc>
            </a:pPr>
            <a:r>
              <a:rPr lang="en-US" altLang="zh-TW" dirty="0" smtClean="0"/>
              <a:t>SWEAR Brunch</a:t>
            </a: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可以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延伸為兩行</a:t>
            </a:r>
          </a:p>
        </p:txBody>
      </p:sp>
      <p:grpSp>
        <p:nvGrpSpPr>
          <p:cNvPr id="34" name="群組 33" title="幾何圖形">
            <a:extLst>
              <a:ext uri="{FF2B5EF4-FFF2-40B4-BE49-F238E27FC236}">
                <a16:creationId xmlns:a16="http://schemas.microsoft.com/office/drawing/2014/main" xmlns="" id="{F83DDF3D-91CE-40FB-BC3D-FFB1B5D89E47}"/>
              </a:ext>
            </a:extLst>
          </p:cNvPr>
          <p:cNvGrpSpPr/>
          <p:nvPr/>
        </p:nvGrpSpPr>
        <p:grpSpPr>
          <a:xfrm rot="14400000">
            <a:off x="2652367" y="2055974"/>
            <a:ext cx="1166491" cy="1379850"/>
            <a:chOff x="2451164" y="891257"/>
            <a:chExt cx="2066510" cy="2444489"/>
          </a:xfrm>
        </p:grpSpPr>
        <p:sp>
          <p:nvSpPr>
            <p:cNvPr id="47" name="手繪多邊形：圖案 46">
              <a:extLst>
                <a:ext uri="{FF2B5EF4-FFF2-40B4-BE49-F238E27FC236}">
                  <a16:creationId xmlns:a16="http://schemas.microsoft.com/office/drawing/2014/main" xmlns="" id="{B6D0B8EE-8E06-4051-87BF-62C153F3FBBB}"/>
                </a:ext>
              </a:extLst>
            </p:cNvPr>
            <p:cNvSpPr/>
            <p:nvPr/>
          </p:nvSpPr>
          <p:spPr>
            <a:xfrm rot="4308689">
              <a:off x="2494071" y="848350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12" name="手繪多邊形：圖案 11">
              <a:extLst>
                <a:ext uri="{FF2B5EF4-FFF2-40B4-BE49-F238E27FC236}">
                  <a16:creationId xmlns:a16="http://schemas.microsoft.com/office/drawing/2014/main" xmlns="" id="{298CE312-D679-4677-A70A-DD8680158C70}"/>
                </a:ext>
              </a:extLst>
            </p:cNvPr>
            <p:cNvSpPr/>
            <p:nvPr/>
          </p:nvSpPr>
          <p:spPr>
            <a:xfrm rot="17100000">
              <a:off x="2845997" y="2637537"/>
              <a:ext cx="749854" cy="646563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287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預留位置 7" descr="Environmental leaves">
            <a:extLst>
              <a:ext uri="{FF2B5EF4-FFF2-40B4-BE49-F238E27FC236}">
                <a16:creationId xmlns:a16="http://schemas.microsoft.com/office/drawing/2014/main" xmlns="" id="{C6EF0DE7-33B5-D141-BBF6-CAB5BBE6411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1" r="11"/>
          <a:stretch>
            <a:fillRect/>
          </a:stretch>
        </p:blipFill>
        <p:spPr/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xmlns="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b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感謝您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cxnSp>
        <p:nvCxnSpPr>
          <p:cNvPr id="5" name="直線接點​​ 4" descr="分隔線">
            <a:extLst>
              <a:ext uri="{FF2B5EF4-FFF2-40B4-BE49-F238E27FC236}">
                <a16:creationId xmlns:a16="http://schemas.microsoft.com/office/drawing/2014/main" xmlns="" id="{FE07C9EC-5158-440C-995A-EAC50D3E05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標題 6">
            <a:extLst>
              <a:ext uri="{FF2B5EF4-FFF2-40B4-BE49-F238E27FC236}">
                <a16:creationId xmlns:a16="http://schemas.microsoft.com/office/drawing/2014/main" xmlns="" id="{ACCCCDAD-0E0B-437F-8CAA-0536470B2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b="1" dirty="0" smtClean="0">
                <a:latin typeface="Microsoft JhengHei UI" panose="020B0604030504040204" pitchFamily="34" charset="-120"/>
              </a:rPr>
              <a:t>簡詩</a:t>
            </a:r>
            <a:r>
              <a:rPr lang="zh-TW" altLang="en-US" b="1" dirty="0">
                <a:latin typeface="Microsoft JhengHei UI" panose="020B0604030504040204" pitchFamily="34" charset="-120"/>
              </a:rPr>
              <a:t>薇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13" name="圖形 12" descr="使用者" title="圖示 - 簡報者姓名">
            <a:extLst>
              <a:ext uri="{FF2B5EF4-FFF2-40B4-BE49-F238E27FC236}">
                <a16:creationId xmlns:a16="http://schemas.microsoft.com/office/drawing/2014/main" xmlns="" id="{708AF784-88DE-4E89-A28B-BECD54FC11C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284624" y="3886690"/>
            <a:ext cx="164463" cy="164463"/>
          </a:xfrm>
          <a:prstGeom prst="rect">
            <a:avLst/>
          </a:prstGeom>
        </p:spPr>
      </p:pic>
      <p:sp>
        <p:nvSpPr>
          <p:cNvPr id="9" name="文字預留位置 8">
            <a:extLst>
              <a:ext uri="{FF2B5EF4-FFF2-40B4-BE49-F238E27FC236}">
                <a16:creationId xmlns:a16="http://schemas.microsoft.com/office/drawing/2014/main" xmlns="" id="{650F9D0C-7F14-4B83-A0A3-5710128C81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0912066311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15" name="圖形 14" descr="智慧型手機" title="圖示 - 簡報者電話號碼">
            <a:extLst>
              <a:ext uri="{FF2B5EF4-FFF2-40B4-BE49-F238E27FC236}">
                <a16:creationId xmlns:a16="http://schemas.microsoft.com/office/drawing/2014/main" xmlns="" id="{E276E47B-4C08-4FEC-AAE8-3DCCBA7EE72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284624" y="4196776"/>
            <a:ext cx="164463" cy="164463"/>
          </a:xfrm>
          <a:prstGeom prst="rect">
            <a:avLst/>
          </a:prstGeom>
        </p:spPr>
      </p:pic>
      <p:sp>
        <p:nvSpPr>
          <p:cNvPr id="10" name="文字預留位置 9">
            <a:extLst>
              <a:ext uri="{FF2B5EF4-FFF2-40B4-BE49-F238E27FC236}">
                <a16:creationId xmlns:a16="http://schemas.microsoft.com/office/drawing/2014/main" xmlns="" id="{2EF9E03C-A81E-4083-9F20-EF8FFAF59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swear714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@gmail.com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14" name="圖形 13" descr="信封" title="圖示簡報者電子郵件">
            <a:extLst>
              <a:ext uri="{FF2B5EF4-FFF2-40B4-BE49-F238E27FC236}">
                <a16:creationId xmlns:a16="http://schemas.microsoft.com/office/drawing/2014/main" xmlns="" id="{4F2D4997-93AD-4A62-8488-4572923DB81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284624" y="4530964"/>
            <a:ext cx="164463" cy="164463"/>
          </a:xfrm>
          <a:prstGeom prst="rect">
            <a:avLst/>
          </a:prstGeom>
        </p:spPr>
      </p:pic>
      <p:sp>
        <p:nvSpPr>
          <p:cNvPr id="26" name="文字預留位置 25">
            <a:extLst>
              <a:ext uri="{FF2B5EF4-FFF2-40B4-BE49-F238E27FC236}">
                <a16:creationId xmlns:a16="http://schemas.microsoft.com/office/drawing/2014/main" xmlns="" id="{88557579-7DEF-FF4C-AD37-0E81A6BB3B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r>
              <a:rPr lang="en-US" altLang="zh-TW" dirty="0">
                <a:hlinkClick r:id="rId11"/>
              </a:rPr>
              <a:t>http://10.10.2.122:8080/restaurant/index.jsp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30" name="圖形 29" descr="世界">
            <a:extLst>
              <a:ext uri="{FF2B5EF4-FFF2-40B4-BE49-F238E27FC236}">
                <a16:creationId xmlns:a16="http://schemas.microsoft.com/office/drawing/2014/main" xmlns="" id="{07973E30-0C12-8442-90B5-47D1C45545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278999" y="4843614"/>
            <a:ext cx="170088" cy="170088"/>
          </a:xfrm>
          <a:prstGeom prst="rect">
            <a:avLst/>
          </a:prstGeom>
        </p:spPr>
      </p:pic>
      <p:pic>
        <p:nvPicPr>
          <p:cNvPr id="16" name="圖片版面配置區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" r="2667"/>
          <a:stretch>
            <a:fillRect/>
          </a:stretch>
        </p:blipFill>
        <p:spPr>
          <a:xfrm>
            <a:off x="8310216" y="2572042"/>
            <a:ext cx="854075" cy="85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4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 smtClean="0"/>
              <a:t>首頁</a:t>
            </a:r>
            <a:r>
              <a:rPr lang="en-US" altLang="zh-TW" b="1" dirty="0" smtClean="0"/>
              <a:t>_INDEX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文字預留位置 7">
            <a:extLst>
              <a:ext uri="{FF2B5EF4-FFF2-40B4-BE49-F238E27FC236}">
                <a16:creationId xmlns:a16="http://schemas.microsoft.com/office/drawing/2014/main" xmlns="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商家</a:t>
            </a:r>
            <a:r>
              <a:rPr lang="en-US" altLang="zh-TW" dirty="0" smtClean="0"/>
              <a:t>LOGO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3" name="文字預留位置 12">
            <a:extLst>
              <a:ext uri="{FF2B5EF4-FFF2-40B4-BE49-F238E27FC236}">
                <a16:creationId xmlns:a16="http://schemas.microsoft.com/office/drawing/2014/main" xmlns="" id="{A6B0E616-411B-4401-BC87-821D72B9D6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2094" y="4463894"/>
            <a:ext cx="2160000" cy="900000"/>
          </a:xfrm>
        </p:spPr>
        <p:txBody>
          <a:bodyPr rtlCol="0"/>
          <a:lstStyle/>
          <a:p>
            <a:pPr>
              <a:lnSpc>
                <a:spcPct val="100000"/>
              </a:lnSpc>
            </a:pPr>
            <a:r>
              <a:rPr lang="zh-TW" altLang="en-US" dirty="0" smtClean="0"/>
              <a:t>超</a:t>
            </a:r>
            <a:r>
              <a:rPr lang="zh-TW" altLang="en-US" dirty="0"/>
              <a:t>萌</a:t>
            </a:r>
            <a:r>
              <a:rPr lang="zh-TW" altLang="en-US" dirty="0" smtClean="0"/>
              <a:t>的</a:t>
            </a:r>
            <a:r>
              <a:rPr lang="zh-TW" altLang="en-US" dirty="0"/>
              <a:t>彼得</a:t>
            </a:r>
            <a:r>
              <a:rPr lang="zh-TW" altLang="en-US" dirty="0" smtClean="0"/>
              <a:t>兔為最佳代言，</a:t>
            </a:r>
            <a:r>
              <a:rPr lang="zh-TW" altLang="en-US" dirty="0"/>
              <a:t>色鉛筆</a:t>
            </a:r>
            <a:r>
              <a:rPr lang="zh-TW" altLang="en-US" dirty="0" smtClean="0"/>
              <a:t>彩繪細</a:t>
            </a:r>
            <a:r>
              <a:rPr lang="zh-TW" altLang="en-US" dirty="0"/>
              <a:t>緻</a:t>
            </a:r>
            <a:r>
              <a:rPr lang="zh-TW" altLang="en-US" dirty="0" smtClean="0"/>
              <a:t>勾勒其生動</a:t>
            </a:r>
            <a:r>
              <a:rPr lang="zh-TW" altLang="en-US" dirty="0"/>
              <a:t>表情。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cxnSp>
        <p:nvCxnSpPr>
          <p:cNvPr id="75" name="直線接點​​ 74" descr="投影片上的第一條分隔線">
            <a:extLst>
              <a:ext uri="{FF2B5EF4-FFF2-40B4-BE49-F238E27FC236}">
                <a16:creationId xmlns:a16="http://schemas.microsoft.com/office/drawing/2014/main" xmlns="" id="{1D5BA55A-3253-4F3B-A32A-5A12ECE65A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預留位置 8">
            <a:extLst>
              <a:ext uri="{FF2B5EF4-FFF2-40B4-BE49-F238E27FC236}">
                <a16:creationId xmlns:a16="http://schemas.microsoft.com/office/drawing/2014/main" xmlns="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鄉村風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xmlns="" id="{79CEA89E-0B03-4727-AB47-73EA4E2DF9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075" y="4468656"/>
            <a:ext cx="2160588" cy="900000"/>
          </a:xfrm>
        </p:spPr>
        <p:txBody>
          <a:bodyPr rtlCol="0"/>
          <a:lstStyle/>
          <a:p>
            <a:pPr>
              <a:lnSpc>
                <a:spcPct val="100000"/>
              </a:lnSpc>
            </a:pP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鵝黃底色上灑落一朵</a:t>
            </a:r>
            <a:r>
              <a:rPr lang="zh-TW" altLang="en-US" dirty="0"/>
              <a:t>朵薔薇</a:t>
            </a:r>
            <a:r>
              <a:rPr lang="zh-TW" altLang="en-US" dirty="0" smtClean="0"/>
              <a:t>花柄圖</a:t>
            </a:r>
            <a:r>
              <a:rPr lang="zh-TW" altLang="en-US" dirty="0"/>
              <a:t>騰</a:t>
            </a:r>
            <a:r>
              <a:rPr lang="zh-TW" altLang="en-US" dirty="0" smtClean="0"/>
              <a:t>，以</a:t>
            </a:r>
            <a:r>
              <a:rPr lang="zh-TW" altLang="en-US" dirty="0"/>
              <a:t>滿版呈現濃濃鄉村氣息。</a:t>
            </a:r>
            <a:endParaRPr lang="en-US" altLang="zh-TW" dirty="0" smtClean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 rtl="0">
              <a:lnSpc>
                <a:spcPct val="100000"/>
              </a:lnSpc>
            </a:pP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cxnSp>
        <p:nvCxnSpPr>
          <p:cNvPr id="77" name="直線接點​​ 76" descr="投影片上的第二條分隔線">
            <a:extLst>
              <a:ext uri="{FF2B5EF4-FFF2-40B4-BE49-F238E27FC236}">
                <a16:creationId xmlns:a16="http://schemas.microsoft.com/office/drawing/2014/main" xmlns="" id="{50250EBA-885D-4E6F-B841-92A9B8FBBB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預留位置 9">
            <a:extLst>
              <a:ext uri="{FF2B5EF4-FFF2-40B4-BE49-F238E27FC236}">
                <a16:creationId xmlns:a16="http://schemas.microsoft.com/office/drawing/2014/main" xmlns="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動態</a:t>
            </a:r>
            <a:r>
              <a:rPr lang="zh-TW" altLang="en-US" dirty="0"/>
              <a:t>按鈕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xmlns="" id="{C4F969E5-6F82-4658-A735-72D16DDDD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0543" y="4468656"/>
            <a:ext cx="2160588" cy="900000"/>
          </a:xfrm>
        </p:spPr>
        <p:txBody>
          <a:bodyPr rtlCol="0"/>
          <a:lstStyle/>
          <a:p>
            <a:pPr>
              <a:lnSpc>
                <a:spcPct val="100000"/>
              </a:lnSpc>
            </a:pPr>
            <a:r>
              <a:rPr lang="zh-TW" altLang="en-US" dirty="0" smtClean="0"/>
              <a:t>文</a:t>
            </a:r>
            <a:r>
              <a:rPr lang="zh-TW" altLang="en-US" dirty="0"/>
              <a:t>字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按鈕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&amp;</a:t>
            </a:r>
            <a:r>
              <a:rPr lang="zh-TW" altLang="en-US" dirty="0" smtClean="0"/>
              <a:t>圖片隨著游標滑動而改變</a:t>
            </a:r>
            <a:r>
              <a:rPr lang="zh-TW" altLang="en-US" dirty="0"/>
              <a:t>色彩，點擊圖片有放大效果。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xmlns="" id="{B2A7A116-BC28-4E39-B586-25212F9948F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pPr rtl="0"/>
              <a:t>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41" y="83127"/>
            <a:ext cx="4627418" cy="6774873"/>
          </a:xfrm>
          <a:prstGeom prst="rect">
            <a:avLst/>
          </a:prstGeom>
        </p:spPr>
      </p:pic>
      <p:pic>
        <p:nvPicPr>
          <p:cNvPr id="15" name="圖片版面配置區 14"/>
          <p:cNvPicPr>
            <a:picLocks noGrp="1" noChangeAspect="1"/>
          </p:cNvPicPr>
          <p:nvPr>
            <p:ph type="pic" sz="quarter" idx="2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" r="2667"/>
          <a:stretch>
            <a:fillRect/>
          </a:stretch>
        </p:blipFill>
        <p:spPr/>
      </p:pic>
      <p:pic>
        <p:nvPicPr>
          <p:cNvPr id="17" name="圖片版面配置區 16"/>
          <p:cNvPicPr>
            <a:picLocks noGrp="1" noChangeAspect="1"/>
          </p:cNvPicPr>
          <p:nvPr>
            <p:ph type="pic" sz="quarter" idx="2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圖片版面配置區 18"/>
          <p:cNvPicPr>
            <a:picLocks noGrp="1" noChangeAspect="1"/>
          </p:cNvPicPr>
          <p:nvPr>
            <p:ph type="pic" sz="quarter" idx="2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" b="10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106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b="1" dirty="0" smtClean="0"/>
              <a:t>MENU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文字預留位置 7">
            <a:extLst>
              <a:ext uri="{FF2B5EF4-FFF2-40B4-BE49-F238E27FC236}">
                <a16:creationId xmlns:a16="http://schemas.microsoft.com/office/drawing/2014/main" xmlns="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r>
              <a:rPr lang="en-US" altLang="zh-TW" dirty="0" smtClean="0"/>
              <a:t>COFFEE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cxnSp>
        <p:nvCxnSpPr>
          <p:cNvPr id="75" name="直線接點​​ 74" descr="投影片上的第一條分隔線">
            <a:extLst>
              <a:ext uri="{FF2B5EF4-FFF2-40B4-BE49-F238E27FC236}">
                <a16:creationId xmlns:a16="http://schemas.microsoft.com/office/drawing/2014/main" xmlns="" id="{1D5BA55A-3253-4F3B-A32A-5A12ECE65A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預留位置 8">
            <a:extLst>
              <a:ext uri="{FF2B5EF4-FFF2-40B4-BE49-F238E27FC236}">
                <a16:creationId xmlns:a16="http://schemas.microsoft.com/office/drawing/2014/main" xmlns="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r>
              <a:rPr lang="en-US" altLang="zh-TW" dirty="0" smtClean="0"/>
              <a:t>TEA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cxnSp>
        <p:nvCxnSpPr>
          <p:cNvPr id="77" name="直線接點​​ 76" descr="投影片上的第二條分隔線">
            <a:extLst>
              <a:ext uri="{FF2B5EF4-FFF2-40B4-BE49-F238E27FC236}">
                <a16:creationId xmlns:a16="http://schemas.microsoft.com/office/drawing/2014/main" xmlns="" id="{50250EBA-885D-4E6F-B841-92A9B8FBBB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預留位置 9">
            <a:extLst>
              <a:ext uri="{FF2B5EF4-FFF2-40B4-BE49-F238E27FC236}">
                <a16:creationId xmlns:a16="http://schemas.microsoft.com/office/drawing/2014/main" xmlns="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r>
              <a:rPr lang="en-US" altLang="zh-TW" dirty="0" smtClean="0"/>
              <a:t>SALAD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cxnSp>
        <p:nvCxnSpPr>
          <p:cNvPr id="78" name="直線接點​​ 77" descr="投影片上的第三條分隔線">
            <a:extLst>
              <a:ext uri="{FF2B5EF4-FFF2-40B4-BE49-F238E27FC236}">
                <a16:creationId xmlns:a16="http://schemas.microsoft.com/office/drawing/2014/main" xmlns="" id="{29488879-6129-4D02-B173-36635DF61B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預留位置 10">
            <a:extLst>
              <a:ext uri="{FF2B5EF4-FFF2-40B4-BE49-F238E27FC236}">
                <a16:creationId xmlns:a16="http://schemas.microsoft.com/office/drawing/2014/main" xmlns="" id="{ACD29343-5246-427C-BFCC-F61B25177CF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r>
              <a:rPr lang="en-US" altLang="zh-TW" dirty="0" smtClean="0"/>
              <a:t>PANINI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cxnSp>
        <p:nvCxnSpPr>
          <p:cNvPr id="79" name="直線接點​​ 78" descr="投影片上的第四條分隔線">
            <a:extLst>
              <a:ext uri="{FF2B5EF4-FFF2-40B4-BE49-F238E27FC236}">
                <a16:creationId xmlns:a16="http://schemas.microsoft.com/office/drawing/2014/main" xmlns="" id="{9926A3E2-2234-409D-9838-30428E6377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預留位置 11">
            <a:extLst>
              <a:ext uri="{FF2B5EF4-FFF2-40B4-BE49-F238E27FC236}">
                <a16:creationId xmlns:a16="http://schemas.microsoft.com/office/drawing/2014/main" xmlns="" id="{6248F5E2-762B-44E2-83B5-C078E3551BE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r>
              <a:rPr lang="en-US" altLang="zh-TW" dirty="0" smtClean="0"/>
              <a:t>BAGEL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xmlns="" id="{B2A7A116-BC28-4E39-B586-25212F9948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pPr rtl="0"/>
              <a:t>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15" name="圖片版面配置區 14"/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0" r="16750"/>
          <a:stretch>
            <a:fillRect/>
          </a:stretch>
        </p:blipFill>
        <p:spPr/>
      </p:pic>
      <p:pic>
        <p:nvPicPr>
          <p:cNvPr id="17" name="圖片版面配置區 16"/>
          <p:cNvPicPr>
            <a:picLocks noGrp="1" noChangeAspect="1"/>
          </p:cNvPicPr>
          <p:nvPr>
            <p:ph type="pic" sz="quarter" idx="2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0" r="16750"/>
          <a:stretch>
            <a:fillRect/>
          </a:stretch>
        </p:blipFill>
        <p:spPr/>
      </p:pic>
      <p:pic>
        <p:nvPicPr>
          <p:cNvPr id="19" name="圖片版面配置區 18"/>
          <p:cNvPicPr>
            <a:picLocks noGrp="1" noChangeAspect="1"/>
          </p:cNvPicPr>
          <p:nvPr>
            <p:ph type="pic" sz="quarter" idx="2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0" r="16750"/>
          <a:stretch>
            <a:fillRect/>
          </a:stretch>
        </p:blipFill>
        <p:spPr/>
      </p:pic>
      <p:pic>
        <p:nvPicPr>
          <p:cNvPr id="21" name="圖片版面配置區 20"/>
          <p:cNvPicPr>
            <a:picLocks noGrp="1" noChangeAspect="1"/>
          </p:cNvPicPr>
          <p:nvPr>
            <p:ph type="pic" sz="quarter" idx="3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r="15000"/>
          <a:stretch>
            <a:fillRect/>
          </a:stretch>
        </p:blipFill>
        <p:spPr/>
      </p:pic>
      <p:pic>
        <p:nvPicPr>
          <p:cNvPr id="23" name="圖片版面配置區 22"/>
          <p:cNvPicPr>
            <a:picLocks noGrp="1" noChangeAspect="1"/>
          </p:cNvPicPr>
          <p:nvPr>
            <p:ph type="pic" sz="quarter" idx="3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0" r="167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193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>
            <a:extLst>
              <a:ext uri="{FF2B5EF4-FFF2-40B4-BE49-F238E27FC236}">
                <a16:creationId xmlns:a16="http://schemas.microsoft.com/office/drawing/2014/main" xmlns="" id="{5A66ED23-4FD1-4E82-A830-0FFC1B6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b="1" dirty="0" smtClean="0"/>
              <a:t>MENU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8" name="文字預留位置 17">
            <a:extLst>
              <a:ext uri="{FF2B5EF4-FFF2-40B4-BE49-F238E27FC236}">
                <a16:creationId xmlns:a16="http://schemas.microsoft.com/office/drawing/2014/main" xmlns="" id="{EF1735BC-D84A-49D9-A1F5-98B0F92CC4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r>
              <a:rPr lang="en-US" altLang="zh-TW" dirty="0" smtClean="0"/>
              <a:t>SWEAR </a:t>
            </a:r>
            <a:r>
              <a:rPr lang="en-US" altLang="zh-TW" dirty="0"/>
              <a:t>Brunch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cxnSp>
        <p:nvCxnSpPr>
          <p:cNvPr id="26" name="直線接點​​ 25" descr="投影片上的第一條分隔線">
            <a:extLst>
              <a:ext uri="{FF2B5EF4-FFF2-40B4-BE49-F238E27FC236}">
                <a16:creationId xmlns:a16="http://schemas.microsoft.com/office/drawing/2014/main" xmlns="" id="{52BF77C5-A7CF-41B3-839E-3BF2943DD0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26292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預留位置 18">
            <a:extLst>
              <a:ext uri="{FF2B5EF4-FFF2-40B4-BE49-F238E27FC236}">
                <a16:creationId xmlns:a16="http://schemas.microsoft.com/office/drawing/2014/main" xmlns="" id="{015436B2-77D6-4D3F-8744-02853C3A27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r>
              <a:rPr lang="en-US" altLang="zh-TW" dirty="0" smtClean="0"/>
              <a:t>PUDDING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cxnSp>
        <p:nvCxnSpPr>
          <p:cNvPr id="27" name="直線接點​​ 26" descr="投影片上的第二條分隔線">
            <a:extLst>
              <a:ext uri="{FF2B5EF4-FFF2-40B4-BE49-F238E27FC236}">
                <a16:creationId xmlns:a16="http://schemas.microsoft.com/office/drawing/2014/main" xmlns="" id="{4C7F0FBB-8F7E-4809-AA84-4F77D11643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75384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預留位置 19">
            <a:extLst>
              <a:ext uri="{FF2B5EF4-FFF2-40B4-BE49-F238E27FC236}">
                <a16:creationId xmlns:a16="http://schemas.microsoft.com/office/drawing/2014/main" xmlns="" id="{CC9889A9-325A-412C-9CE0-44F85B421B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r>
              <a:rPr lang="en-US" altLang="zh-TW" dirty="0" smtClean="0"/>
              <a:t>CAKE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xmlns="" id="{BCF05422-1112-470B-99A8-5D6041CBE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pPr rtl="0"/>
              <a:t>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5" name="圖片版面配置區 4"/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" r="2667"/>
          <a:stretch>
            <a:fillRect/>
          </a:stretch>
        </p:blipFill>
        <p:spPr/>
      </p:pic>
      <p:pic>
        <p:nvPicPr>
          <p:cNvPr id="7" name="圖片版面配置區 6"/>
          <p:cNvPicPr>
            <a:picLocks noGrp="1" noChangeAspect="1"/>
          </p:cNvPicPr>
          <p:nvPr>
            <p:ph type="pic" sz="quarter" idx="2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0" r="29000"/>
          <a:stretch>
            <a:fillRect/>
          </a:stretch>
        </p:blipFill>
        <p:spPr/>
      </p:pic>
      <p:pic>
        <p:nvPicPr>
          <p:cNvPr id="9" name="圖片版面配置區 8"/>
          <p:cNvPicPr>
            <a:picLocks noGrp="1" noChangeAspect="1"/>
          </p:cNvPicPr>
          <p:nvPr>
            <p:ph type="pic" sz="quarter" idx="2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4815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xmlns="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/>
              <a:t>新增訂單</a:t>
            </a:r>
            <a:r>
              <a:rPr lang="en-US" altLang="zh-TW" b="1" dirty="0"/>
              <a:t>_</a:t>
            </a:r>
            <a:r>
              <a:rPr lang="en-US" altLang="zh-TW" b="1" dirty="0" smtClean="0"/>
              <a:t>ADD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文字預留位置 9">
            <a:extLst>
              <a:ext uri="{FF2B5EF4-FFF2-40B4-BE49-F238E27FC236}">
                <a16:creationId xmlns:a16="http://schemas.microsoft.com/office/drawing/2014/main" xmlns="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1250520"/>
            <a:ext cx="2951163" cy="4581955"/>
          </a:xfrm>
        </p:spPr>
        <p:txBody>
          <a:bodyPr rtlCol="0"/>
          <a:lstStyle/>
          <a:p>
            <a:pPr marL="0" indent="0" rtl="0">
              <a:lnSpc>
                <a:spcPct val="100000"/>
              </a:lnSpc>
              <a:buNone/>
            </a:pPr>
            <a:r>
              <a:rPr lang="zh-TW" altLang="en-US" dirty="0" smtClean="0"/>
              <a:t>設計特</a:t>
            </a:r>
            <a:r>
              <a:rPr lang="zh-TW" altLang="en-US" dirty="0"/>
              <a:t>色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1200" dirty="0" smtClean="0"/>
              <a:t>在</a:t>
            </a:r>
            <a:r>
              <a:rPr lang="en-US" altLang="zh-TW" sz="1200" dirty="0" smtClean="0"/>
              <a:t>[</a:t>
            </a:r>
            <a:r>
              <a:rPr lang="zh-TW" altLang="en-US" sz="1200" dirty="0" smtClean="0"/>
              <a:t>首頁</a:t>
            </a:r>
            <a:r>
              <a:rPr lang="en-US" altLang="zh-TW" sz="1200" dirty="0" smtClean="0"/>
              <a:t>]</a:t>
            </a:r>
            <a:r>
              <a:rPr lang="zh-TW" altLang="en-US" sz="1200" dirty="0" smtClean="0"/>
              <a:t>按下</a:t>
            </a:r>
            <a:r>
              <a:rPr lang="en-US" altLang="zh-TW" sz="1200" dirty="0" smtClean="0"/>
              <a:t>[</a:t>
            </a:r>
            <a:r>
              <a:rPr lang="zh-TW" altLang="en-US" sz="1200" dirty="0" smtClean="0"/>
              <a:t>新</a:t>
            </a:r>
            <a:r>
              <a:rPr lang="zh-TW" altLang="en-US" sz="1200" dirty="0"/>
              <a:t>增</a:t>
            </a:r>
            <a:r>
              <a:rPr lang="en-US" altLang="zh-TW" sz="1200" dirty="0" smtClean="0"/>
              <a:t>]</a:t>
            </a:r>
            <a:r>
              <a:rPr lang="zh-TW" altLang="en-US" sz="1200" dirty="0"/>
              <a:t>按鈕後，將跳至</a:t>
            </a:r>
            <a:r>
              <a:rPr lang="en-US" altLang="zh-TW" sz="1200" dirty="0" smtClean="0"/>
              <a:t>[</a:t>
            </a:r>
            <a:r>
              <a:rPr lang="zh-TW" altLang="en-US" sz="1200" dirty="0" smtClean="0"/>
              <a:t>新增訂</a:t>
            </a:r>
            <a:r>
              <a:rPr lang="zh-TW" altLang="en-US" sz="1200" dirty="0"/>
              <a:t>單</a:t>
            </a:r>
            <a:r>
              <a:rPr lang="en-US" altLang="zh-TW" sz="1200" dirty="0" smtClean="0"/>
              <a:t>]</a:t>
            </a:r>
            <a:r>
              <a:rPr lang="zh-TW" altLang="en-US" sz="1200" dirty="0"/>
              <a:t>頁面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pPr>
              <a:lnSpc>
                <a:spcPct val="100000"/>
              </a:lnSpc>
            </a:pPr>
            <a:r>
              <a:rPr lang="zh-TW" altLang="en-US" sz="1200" dirty="0" smtClean="0"/>
              <a:t>將紫色設定為主</a:t>
            </a:r>
            <a:r>
              <a:rPr lang="zh-TW" altLang="en-US" sz="1200" dirty="0"/>
              <a:t>色調，上半部色調較淺，強調功能主題，下半部以深紫色收尾，溫柔浪漫的紫色與背景</a:t>
            </a:r>
            <a:r>
              <a:rPr lang="zh-TW" altLang="en-US" sz="1200" dirty="0" smtClean="0"/>
              <a:t>相互呼</a:t>
            </a:r>
            <a:r>
              <a:rPr lang="zh-TW" altLang="en-US" sz="1200" dirty="0"/>
              <a:t>應</a:t>
            </a:r>
            <a:r>
              <a:rPr lang="zh-TW" altLang="en-US" sz="1200" dirty="0" smtClean="0"/>
              <a:t>。</a:t>
            </a:r>
            <a:endParaRPr lang="zh-TW" altLang="en-US" sz="1200" dirty="0" smtClean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1200" dirty="0"/>
              <a:t>桌</a:t>
            </a:r>
            <a:r>
              <a:rPr lang="zh-TW" altLang="en-US" sz="1200" dirty="0" smtClean="0"/>
              <a:t>別名稱以各種</a:t>
            </a:r>
            <a:r>
              <a:rPr lang="zh-TW" altLang="en-US" sz="1200" dirty="0"/>
              <a:t>花卉</a:t>
            </a:r>
            <a:r>
              <a:rPr lang="zh-TW" altLang="en-US" sz="1200" dirty="0" smtClean="0"/>
              <a:t>為特色主題，共有薰衣草</a:t>
            </a:r>
            <a:r>
              <a:rPr lang="zh-TW" altLang="en-US" sz="1200" dirty="0"/>
              <a:t>、薔薇、鼠尾草、梔子花</a:t>
            </a:r>
            <a:r>
              <a:rPr lang="zh-TW" altLang="en-US" sz="1200" dirty="0" smtClean="0"/>
              <a:t>、鳶尾花五種</a:t>
            </a:r>
            <a:r>
              <a:rPr lang="zh-TW" altLang="en-US" sz="1200" dirty="0"/>
              <a:t>風格，帶領您徜徉不同的鄉村氣息。</a:t>
            </a:r>
            <a:endParaRPr lang="en-US" altLang="zh-TW" sz="1200" dirty="0" smtClean="0"/>
          </a:p>
          <a:p>
            <a:pPr>
              <a:lnSpc>
                <a:spcPct val="100000"/>
              </a:lnSpc>
            </a:pPr>
            <a:r>
              <a:rPr lang="zh-TW" altLang="en-US" sz="1200" dirty="0" smtClean="0"/>
              <a:t>桌別部分設計</a:t>
            </a:r>
            <a:r>
              <a:rPr lang="zh-TW" altLang="en-US" sz="1200" dirty="0"/>
              <a:t>下拉式選單</a:t>
            </a:r>
            <a:r>
              <a:rPr lang="zh-TW" altLang="en-US" sz="1200" dirty="0" smtClean="0"/>
              <a:t>，讓操作</a:t>
            </a:r>
            <a:r>
              <a:rPr lang="zh-TW" altLang="en-US" sz="1200" dirty="0"/>
              <a:t>更加活潑</a:t>
            </a:r>
            <a:r>
              <a:rPr lang="zh-TW" altLang="en-US" sz="1200" dirty="0" smtClean="0"/>
              <a:t>；餐點新增部分設計</a:t>
            </a:r>
            <a:r>
              <a:rPr lang="zh-TW" altLang="en-US" sz="1200" dirty="0"/>
              <a:t>原始設定為</a:t>
            </a:r>
            <a:r>
              <a:rPr lang="en-US" altLang="zh-TW" sz="1200" dirty="0" smtClean="0"/>
              <a:t>0</a:t>
            </a:r>
            <a:r>
              <a:rPr lang="zh-TW" altLang="en-US" sz="1200" dirty="0"/>
              <a:t> ，</a:t>
            </a:r>
            <a:r>
              <a:rPr lang="zh-TW" altLang="en-US" sz="1200" dirty="0" smtClean="0"/>
              <a:t> 讓使用者直接</a:t>
            </a:r>
            <a:r>
              <a:rPr lang="zh-TW" altLang="en-US" sz="1200" dirty="0"/>
              <a:t>輸入數量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pPr>
              <a:lnSpc>
                <a:spcPct val="100000"/>
              </a:lnSpc>
            </a:pPr>
            <a:r>
              <a:rPr lang="zh-TW" altLang="en-US" sz="1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插入圖片讓使用者操作更加直覺</a:t>
            </a:r>
            <a:r>
              <a:rPr lang="zh-TW" altLang="en-US" sz="1200" dirty="0"/>
              <a:t>，同時也增加版面的豐富性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pPr>
              <a:lnSpc>
                <a:spcPct val="100000"/>
              </a:lnSpc>
            </a:pPr>
            <a:r>
              <a:rPr lang="en-US" altLang="zh-TW" sz="1200" dirty="0" smtClean="0"/>
              <a:t>[</a:t>
            </a:r>
            <a:r>
              <a:rPr lang="zh-TW" altLang="en-US" sz="1200" dirty="0" smtClean="0"/>
              <a:t>送出</a:t>
            </a:r>
            <a:r>
              <a:rPr lang="en-US" altLang="zh-TW" sz="1200" dirty="0" smtClean="0"/>
              <a:t>]</a:t>
            </a:r>
            <a:r>
              <a:rPr lang="zh-TW" altLang="en-US" sz="1200" dirty="0" smtClean="0"/>
              <a:t>按鈕安排在下方，符合消費者操作習慣；</a:t>
            </a:r>
            <a:r>
              <a:rPr lang="en-US" altLang="zh-TW" sz="1200" dirty="0"/>
              <a:t>[SWEAR Brunch]</a:t>
            </a:r>
            <a:r>
              <a:rPr lang="zh-TW" altLang="en-US" sz="1200" dirty="0"/>
              <a:t>商家名稱結合</a:t>
            </a:r>
            <a:r>
              <a:rPr lang="en-US" altLang="zh-TW" sz="1200" dirty="0"/>
              <a:t>[</a:t>
            </a:r>
            <a:r>
              <a:rPr lang="zh-TW" altLang="en-US" sz="1200" dirty="0"/>
              <a:t>*回首頁呦*</a:t>
            </a:r>
            <a:r>
              <a:rPr lang="en-US" altLang="zh-TW" sz="1200" dirty="0"/>
              <a:t>]</a:t>
            </a:r>
            <a:r>
              <a:rPr lang="zh-TW" altLang="en-US" sz="1200" dirty="0"/>
              <a:t>按鈕，位於最下方，用俏皮活潑的口吻彰顯存在感。</a:t>
            </a:r>
            <a:endParaRPr lang="zh-TW" altLang="en-US" sz="1200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xmlns="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pPr rtl="0"/>
              <a:t>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6" y="1060259"/>
            <a:ext cx="5972609" cy="4962476"/>
          </a:xfrm>
          <a:prstGeom prst="rect">
            <a:avLst/>
          </a:prstGeom>
        </p:spPr>
      </p:pic>
      <p:sp>
        <p:nvSpPr>
          <p:cNvPr id="13" name="圖形 18" title="範本指示箭號">
            <a:extLst>
              <a:ext uri="{FF2B5EF4-FFF2-40B4-BE49-F238E27FC236}">
                <a16:creationId xmlns:a16="http://schemas.microsoft.com/office/drawing/2014/main" xmlns="" id="{3CDE6CC0-E86B-4B0C-B994-AD3ECE46636B}"/>
              </a:ext>
            </a:extLst>
          </p:cNvPr>
          <p:cNvSpPr/>
          <p:nvPr/>
        </p:nvSpPr>
        <p:spPr>
          <a:xfrm rot="8259687" flipH="1">
            <a:off x="2474912" y="5566099"/>
            <a:ext cx="664461" cy="532752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rgbClr val="23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737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xmlns="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 smtClean="0"/>
              <a:t>訂單細目</a:t>
            </a:r>
            <a:r>
              <a:rPr lang="en-US" altLang="zh-TW" b="1" dirty="0" smtClean="0"/>
              <a:t>_ADDOK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文字預留位置 9">
            <a:extLst>
              <a:ext uri="{FF2B5EF4-FFF2-40B4-BE49-F238E27FC236}">
                <a16:creationId xmlns:a16="http://schemas.microsoft.com/office/drawing/2014/main" xmlns="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1250520"/>
            <a:ext cx="2951163" cy="4581955"/>
          </a:xfrm>
        </p:spPr>
        <p:txBody>
          <a:bodyPr rtlCol="0"/>
          <a:lstStyle/>
          <a:p>
            <a:pPr marL="0" indent="0" rtl="0">
              <a:lnSpc>
                <a:spcPct val="100000"/>
              </a:lnSpc>
              <a:buNone/>
            </a:pPr>
            <a:r>
              <a:rPr lang="zh-TW" altLang="en-US" dirty="0" smtClean="0"/>
              <a:t>設計特</a:t>
            </a:r>
            <a:r>
              <a:rPr lang="zh-TW" altLang="en-US" dirty="0"/>
              <a:t>色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1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在</a:t>
            </a:r>
            <a:r>
              <a:rPr lang="en-US" altLang="zh-TW" sz="1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[</a:t>
            </a:r>
            <a:r>
              <a:rPr lang="zh-TW" altLang="en-US" sz="1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新增訂單</a:t>
            </a:r>
            <a:r>
              <a:rPr lang="en-US" altLang="zh-TW" sz="1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]</a:t>
            </a:r>
            <a:r>
              <a:rPr lang="zh-TW" altLang="en-US" sz="1200" dirty="0"/>
              <a:t>頁</a:t>
            </a:r>
            <a:r>
              <a:rPr lang="zh-TW" altLang="en-US" sz="1200" dirty="0" smtClean="0"/>
              <a:t>面按下</a:t>
            </a:r>
            <a:r>
              <a:rPr lang="en-US" altLang="zh-TW" sz="1200" dirty="0" smtClean="0"/>
              <a:t>[</a:t>
            </a:r>
            <a:r>
              <a:rPr lang="zh-TW" altLang="en-US" sz="1200" dirty="0" smtClean="0"/>
              <a:t>送出</a:t>
            </a:r>
            <a:r>
              <a:rPr lang="en-US" altLang="zh-TW" sz="1200" dirty="0" smtClean="0"/>
              <a:t>]</a:t>
            </a:r>
            <a:r>
              <a:rPr lang="zh-TW" altLang="en-US" sz="1200" dirty="0"/>
              <a:t>按鈕後</a:t>
            </a:r>
            <a:r>
              <a:rPr lang="zh-TW" altLang="en-US" sz="1200" dirty="0" smtClean="0"/>
              <a:t>，將跳至</a:t>
            </a:r>
            <a:r>
              <a:rPr lang="en-US" altLang="zh-TW" sz="1200" dirty="0" smtClean="0"/>
              <a:t>[</a:t>
            </a:r>
            <a:r>
              <a:rPr lang="zh-TW" altLang="en-US" sz="1200" dirty="0" smtClean="0"/>
              <a:t>訂單細目</a:t>
            </a:r>
            <a:r>
              <a:rPr lang="en-US" altLang="zh-TW" sz="1200" dirty="0" smtClean="0"/>
              <a:t>]</a:t>
            </a:r>
            <a:r>
              <a:rPr lang="zh-TW" altLang="en-US" sz="1200" dirty="0" smtClean="0"/>
              <a:t>頁面</a:t>
            </a:r>
            <a:r>
              <a:rPr lang="zh-TW" altLang="en-US" sz="1200" dirty="0"/>
              <a:t>。</a:t>
            </a:r>
            <a:endParaRPr lang="zh-TW" altLang="en-US" sz="1200" dirty="0" smtClean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1200" dirty="0"/>
              <a:t>清晰的</a:t>
            </a:r>
            <a:r>
              <a:rPr lang="zh-TW" altLang="en-US" sz="1200" dirty="0" smtClean="0"/>
              <a:t>表格呈現，突顯此頁重點</a:t>
            </a:r>
            <a:r>
              <a:rPr lang="en-US" altLang="zh-TW" sz="1200" dirty="0" smtClean="0"/>
              <a:t>---</a:t>
            </a:r>
            <a:r>
              <a:rPr lang="zh-TW" altLang="en-US" sz="1200" dirty="0" smtClean="0"/>
              <a:t>餐點名稱</a:t>
            </a:r>
            <a:r>
              <a:rPr lang="en-US" altLang="zh-TW" sz="1200" dirty="0" smtClean="0"/>
              <a:t>&amp;</a:t>
            </a:r>
            <a:r>
              <a:rPr lang="zh-TW" altLang="en-US" sz="1200" dirty="0" smtClean="0"/>
              <a:t>數</a:t>
            </a:r>
            <a:r>
              <a:rPr lang="zh-TW" altLang="en-US" sz="1200" dirty="0"/>
              <a:t>量</a:t>
            </a:r>
            <a:r>
              <a:rPr lang="zh-TW" altLang="en-US" sz="1200" dirty="0" smtClean="0"/>
              <a:t>，表單</a:t>
            </a:r>
            <a:r>
              <a:rPr lang="zh-TW" altLang="en-US" sz="1200" dirty="0"/>
              <a:t>明細條列出顧客選擇</a:t>
            </a:r>
            <a:r>
              <a:rPr lang="zh-TW" altLang="en-US" sz="1200" dirty="0" smtClean="0"/>
              <a:t>的餐</a:t>
            </a:r>
            <a:r>
              <a:rPr lang="zh-TW" altLang="en-US" sz="1200" dirty="0"/>
              <a:t>點</a:t>
            </a:r>
            <a:r>
              <a:rPr lang="zh-TW" altLang="en-US" sz="1200" dirty="0" smtClean="0"/>
              <a:t>及數量。</a:t>
            </a:r>
            <a:endParaRPr lang="en-US" altLang="zh-TW" sz="1200" dirty="0" smtClean="0"/>
          </a:p>
          <a:p>
            <a:pPr>
              <a:lnSpc>
                <a:spcPct val="100000"/>
              </a:lnSpc>
            </a:pPr>
            <a:r>
              <a:rPr lang="zh-TW" altLang="en-US" sz="1200" dirty="0" smtClean="0"/>
              <a:t>計算出總共需要找零的數目，並顯示</a:t>
            </a:r>
            <a:r>
              <a:rPr lang="en-US" altLang="zh-TW" sz="1200" dirty="0" smtClean="0"/>
              <a:t>[</a:t>
            </a:r>
            <a:r>
              <a:rPr lang="en-US" altLang="zh-TW" sz="1200" dirty="0"/>
              <a:t>~</a:t>
            </a:r>
            <a:r>
              <a:rPr lang="zh-TW" altLang="en-US" sz="1200" dirty="0"/>
              <a:t>建檔成功</a:t>
            </a:r>
            <a:r>
              <a:rPr lang="en-US" altLang="zh-TW" sz="1200" dirty="0" smtClean="0"/>
              <a:t>~]</a:t>
            </a:r>
            <a:r>
              <a:rPr lang="zh-TW" altLang="en-US" sz="1200" dirty="0" smtClean="0"/>
              <a:t> 。</a:t>
            </a:r>
            <a:endParaRPr lang="en-US" altLang="zh-TW" sz="1200" dirty="0" smtClean="0"/>
          </a:p>
          <a:p>
            <a:pPr>
              <a:lnSpc>
                <a:spcPct val="100000"/>
              </a:lnSpc>
            </a:pPr>
            <a:r>
              <a:rPr lang="en-US" altLang="zh-TW" sz="1200" dirty="0"/>
              <a:t>[SWEAR Brunch]</a:t>
            </a:r>
            <a:r>
              <a:rPr lang="zh-TW" altLang="en-US" sz="1200" dirty="0"/>
              <a:t>商家名稱結合</a:t>
            </a:r>
            <a:r>
              <a:rPr lang="en-US" altLang="zh-TW" sz="1200" dirty="0"/>
              <a:t>[</a:t>
            </a:r>
            <a:r>
              <a:rPr lang="zh-TW" altLang="en-US" sz="1200" dirty="0"/>
              <a:t>*回首頁呦*</a:t>
            </a:r>
            <a:r>
              <a:rPr lang="en-US" altLang="zh-TW" sz="1200" dirty="0"/>
              <a:t>]</a:t>
            </a:r>
            <a:r>
              <a:rPr lang="zh-TW" altLang="en-US" sz="1200" dirty="0"/>
              <a:t>按鈕，位於最下方，用俏皮活潑的口吻彰顯存在感。</a:t>
            </a:r>
            <a:endParaRPr lang="zh-TW" altLang="en-US" sz="1200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xmlns="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pPr rtl="0"/>
              <a:t>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3" name="圖形 18" title="範本指示箭號">
            <a:extLst>
              <a:ext uri="{FF2B5EF4-FFF2-40B4-BE49-F238E27FC236}">
                <a16:creationId xmlns:a16="http://schemas.microsoft.com/office/drawing/2014/main" xmlns="" id="{3CDE6CC0-E86B-4B0C-B994-AD3ECE46636B}"/>
              </a:ext>
            </a:extLst>
          </p:cNvPr>
          <p:cNvSpPr/>
          <p:nvPr/>
        </p:nvSpPr>
        <p:spPr>
          <a:xfrm rot="8826513" flipH="1">
            <a:off x="2523195" y="3959768"/>
            <a:ext cx="664461" cy="532752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rgbClr val="23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310" y="1347733"/>
            <a:ext cx="3760643" cy="44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6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xmlns="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/>
              <a:t>查詢</a:t>
            </a:r>
            <a:r>
              <a:rPr lang="zh-TW" altLang="en-US" b="1" dirty="0" smtClean="0"/>
              <a:t>訂單</a:t>
            </a:r>
            <a:r>
              <a:rPr lang="en-US" altLang="zh-TW" b="1" dirty="0" smtClean="0"/>
              <a:t>_QUERY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文字預留位置 9">
            <a:extLst>
              <a:ext uri="{FF2B5EF4-FFF2-40B4-BE49-F238E27FC236}">
                <a16:creationId xmlns:a16="http://schemas.microsoft.com/office/drawing/2014/main" xmlns="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1250520"/>
            <a:ext cx="2951163" cy="4581955"/>
          </a:xfrm>
        </p:spPr>
        <p:txBody>
          <a:bodyPr rtlCol="0"/>
          <a:lstStyle/>
          <a:p>
            <a:pPr marL="0" indent="0" rtl="0">
              <a:lnSpc>
                <a:spcPct val="100000"/>
              </a:lnSpc>
              <a:buNone/>
            </a:pPr>
            <a:r>
              <a:rPr lang="zh-TW" altLang="en-US" dirty="0" smtClean="0"/>
              <a:t>設計特</a:t>
            </a:r>
            <a:r>
              <a:rPr lang="zh-TW" altLang="en-US" dirty="0"/>
              <a:t>色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1200" dirty="0"/>
              <a:t>在</a:t>
            </a:r>
            <a:r>
              <a:rPr lang="en-US" altLang="zh-TW" sz="1200" dirty="0"/>
              <a:t>[</a:t>
            </a:r>
            <a:r>
              <a:rPr lang="zh-TW" altLang="en-US" sz="1200" dirty="0"/>
              <a:t>首頁</a:t>
            </a:r>
            <a:r>
              <a:rPr lang="en-US" altLang="zh-TW" sz="1200" dirty="0"/>
              <a:t>]</a:t>
            </a:r>
            <a:r>
              <a:rPr lang="zh-TW" altLang="en-US" sz="1200" dirty="0"/>
              <a:t>按下</a:t>
            </a:r>
            <a:r>
              <a:rPr lang="en-US" altLang="zh-TW" sz="1200" dirty="0" smtClean="0"/>
              <a:t>[</a:t>
            </a:r>
            <a:r>
              <a:rPr lang="zh-TW" altLang="en-US" sz="1200" dirty="0"/>
              <a:t>查詢</a:t>
            </a:r>
            <a:r>
              <a:rPr lang="en-US" altLang="zh-TW" sz="1200" dirty="0" smtClean="0"/>
              <a:t>]</a:t>
            </a:r>
            <a:r>
              <a:rPr lang="zh-TW" altLang="en-US" sz="1200" dirty="0"/>
              <a:t>按鈕後，將跳至</a:t>
            </a:r>
            <a:r>
              <a:rPr lang="en-US" altLang="zh-TW" sz="1200" dirty="0" smtClean="0"/>
              <a:t>[</a:t>
            </a:r>
            <a:r>
              <a:rPr lang="zh-TW" altLang="en-US" sz="1200" dirty="0"/>
              <a:t>查詢</a:t>
            </a:r>
            <a:r>
              <a:rPr lang="zh-TW" altLang="en-US" sz="1200" dirty="0" smtClean="0"/>
              <a:t>訂單</a:t>
            </a:r>
            <a:r>
              <a:rPr lang="en-US" altLang="zh-TW" sz="1200" dirty="0"/>
              <a:t>]</a:t>
            </a:r>
            <a:r>
              <a:rPr lang="zh-TW" altLang="en-US" sz="1200" dirty="0"/>
              <a:t>頁面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pPr>
              <a:lnSpc>
                <a:spcPct val="100000"/>
              </a:lnSpc>
            </a:pPr>
            <a:r>
              <a:rPr lang="zh-TW" altLang="en-US" sz="1200" dirty="0" smtClean="0"/>
              <a:t>將紫色設定為主</a:t>
            </a:r>
            <a:r>
              <a:rPr lang="zh-TW" altLang="en-US" sz="1200" dirty="0"/>
              <a:t>色調</a:t>
            </a:r>
            <a:r>
              <a:rPr lang="zh-TW" altLang="en-US" sz="1200" dirty="0" smtClean="0"/>
              <a:t>，上半部</a:t>
            </a:r>
            <a:r>
              <a:rPr lang="en-US" altLang="zh-TW" sz="1200" dirty="0" smtClean="0"/>
              <a:t>[</a:t>
            </a:r>
            <a:r>
              <a:rPr lang="zh-TW" altLang="en-US" sz="1200" dirty="0" smtClean="0"/>
              <a:t>查詢訂單</a:t>
            </a:r>
            <a:r>
              <a:rPr lang="en-US" altLang="zh-TW" sz="1200" dirty="0" smtClean="0"/>
              <a:t>]</a:t>
            </a:r>
            <a:r>
              <a:rPr lang="zh-TW" altLang="en-US" sz="1200" dirty="0" smtClean="0"/>
              <a:t>底色較深，</a:t>
            </a:r>
            <a:r>
              <a:rPr lang="zh-TW" altLang="en-US" sz="1200" dirty="0"/>
              <a:t>強調功能主題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pPr>
              <a:lnSpc>
                <a:spcPct val="100000"/>
              </a:lnSpc>
            </a:pPr>
            <a:r>
              <a:rPr lang="zh-TW" altLang="en-US" sz="1200" dirty="0" smtClean="0"/>
              <a:t>下方</a:t>
            </a:r>
            <a:r>
              <a:rPr lang="zh-TW" altLang="en-US" sz="1200" dirty="0"/>
              <a:t>完整呈現訂單總細目，第一列為標題，加粗</a:t>
            </a:r>
            <a:r>
              <a:rPr lang="zh-TW" altLang="en-US" sz="1200" dirty="0" smtClean="0"/>
              <a:t>體強調重要性。</a:t>
            </a:r>
            <a:endParaRPr lang="en-US" altLang="zh-TW" sz="1200" dirty="0"/>
          </a:p>
          <a:p>
            <a:pPr>
              <a:lnSpc>
                <a:spcPct val="100000"/>
              </a:lnSpc>
            </a:pPr>
            <a:r>
              <a:rPr lang="zh-TW" altLang="en-US" sz="1200" dirty="0" smtClean="0"/>
              <a:t>在</a:t>
            </a:r>
            <a:r>
              <a:rPr lang="zh-TW" altLang="en-US" sz="1200" dirty="0"/>
              <a:t>鄉村薔薇花柄背景上覆蓋淺紫色為底色，並全部設定置中，讓使用者能一目瞭然</a:t>
            </a:r>
            <a:r>
              <a:rPr lang="zh-TW" altLang="en-US" sz="1200" dirty="0" smtClean="0"/>
              <a:t>，溫柔</a:t>
            </a:r>
            <a:r>
              <a:rPr lang="zh-TW" altLang="en-US" sz="1200" dirty="0"/>
              <a:t>浪漫的紫色與背景</a:t>
            </a:r>
            <a:r>
              <a:rPr lang="zh-TW" altLang="en-US" sz="1200" dirty="0" smtClean="0"/>
              <a:t>相互呼</a:t>
            </a:r>
            <a:r>
              <a:rPr lang="zh-TW" altLang="en-US" sz="1200" dirty="0"/>
              <a:t>應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pPr>
              <a:lnSpc>
                <a:spcPct val="100000"/>
              </a:lnSpc>
            </a:pPr>
            <a:r>
              <a:rPr lang="zh-TW" altLang="en-US" sz="1200" dirty="0"/>
              <a:t>橫向排列由上到下的表單，</a:t>
            </a:r>
            <a:r>
              <a:rPr lang="zh-TW" altLang="en-US" sz="1200" dirty="0" smtClean="0"/>
              <a:t>以</a:t>
            </a:r>
            <a:r>
              <a:rPr lang="en-US" altLang="zh-TW" sz="1200" dirty="0"/>
              <a:t>[</a:t>
            </a:r>
            <a:r>
              <a:rPr lang="zh-TW" altLang="en-US" sz="1200" dirty="0" smtClean="0"/>
              <a:t>編號</a:t>
            </a:r>
            <a:r>
              <a:rPr lang="en-US" altLang="zh-TW" sz="1200" dirty="0" smtClean="0"/>
              <a:t>]</a:t>
            </a:r>
            <a:r>
              <a:rPr lang="zh-TW" altLang="en-US" sz="1200" dirty="0" smtClean="0"/>
              <a:t>作為</a:t>
            </a:r>
            <a:r>
              <a:rPr lang="zh-TW" altLang="en-US" sz="1200" dirty="0"/>
              <a:t>排序，並明列出桌號及訂購餐點，提供消費者查詢</a:t>
            </a:r>
            <a:r>
              <a:rPr lang="zh-TW" altLang="en-US" sz="1200" dirty="0" smtClean="0"/>
              <a:t>。</a:t>
            </a:r>
            <a:endParaRPr lang="zh-TW" altLang="en-US" sz="1200" dirty="0"/>
          </a:p>
          <a:p>
            <a:pPr>
              <a:lnSpc>
                <a:spcPct val="100000"/>
              </a:lnSpc>
            </a:pPr>
            <a:r>
              <a:rPr lang="en-US" altLang="zh-TW" sz="1200" dirty="0" smtClean="0"/>
              <a:t>[</a:t>
            </a:r>
            <a:r>
              <a:rPr lang="en-US" altLang="zh-TW" sz="1200" dirty="0"/>
              <a:t>SWEAR Brunch</a:t>
            </a:r>
            <a:r>
              <a:rPr lang="en-US" altLang="zh-TW" sz="1200" dirty="0" smtClean="0"/>
              <a:t>]</a:t>
            </a:r>
            <a:r>
              <a:rPr lang="zh-TW" altLang="en-US" sz="1200" dirty="0" smtClean="0"/>
              <a:t>商家名稱結合</a:t>
            </a:r>
            <a:r>
              <a:rPr lang="en-US" altLang="zh-TW" sz="1200" dirty="0" smtClean="0"/>
              <a:t>[</a:t>
            </a:r>
            <a:r>
              <a:rPr lang="zh-TW" altLang="en-US" sz="1200" dirty="0"/>
              <a:t>*回首頁呦</a:t>
            </a:r>
            <a:r>
              <a:rPr lang="zh-TW" altLang="en-US" sz="1200" dirty="0" smtClean="0"/>
              <a:t>*</a:t>
            </a:r>
            <a:r>
              <a:rPr lang="en-US" altLang="zh-TW" sz="1200" dirty="0" smtClean="0"/>
              <a:t>]</a:t>
            </a:r>
            <a:r>
              <a:rPr lang="zh-TW" altLang="en-US" sz="1200" dirty="0" smtClean="0"/>
              <a:t>按鈕</a:t>
            </a:r>
            <a:r>
              <a:rPr lang="zh-TW" altLang="en-US" sz="1200" dirty="0"/>
              <a:t>，</a:t>
            </a:r>
            <a:r>
              <a:rPr lang="zh-TW" altLang="en-US" sz="1200" dirty="0" smtClean="0"/>
              <a:t>位於</a:t>
            </a:r>
            <a:r>
              <a:rPr lang="zh-TW" altLang="en-US" sz="1200" dirty="0"/>
              <a:t>最下方，用</a:t>
            </a:r>
            <a:r>
              <a:rPr lang="zh-TW" altLang="en-US" sz="1200" dirty="0" smtClean="0"/>
              <a:t>俏皮活潑</a:t>
            </a:r>
            <a:r>
              <a:rPr lang="zh-TW" altLang="en-US" sz="1200" dirty="0"/>
              <a:t>的口吻彰顯存在感。</a:t>
            </a:r>
            <a:endParaRPr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xmlns="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pPr rtl="0"/>
              <a:t>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3" name="圖形 18" title="範本指示箭號">
            <a:extLst>
              <a:ext uri="{FF2B5EF4-FFF2-40B4-BE49-F238E27FC236}">
                <a16:creationId xmlns:a16="http://schemas.microsoft.com/office/drawing/2014/main" xmlns="" id="{3CDE6CC0-E86B-4B0C-B994-AD3ECE46636B}"/>
              </a:ext>
            </a:extLst>
          </p:cNvPr>
          <p:cNvSpPr/>
          <p:nvPr/>
        </p:nvSpPr>
        <p:spPr>
          <a:xfrm rot="8005074" flipH="1">
            <a:off x="2393746" y="5141696"/>
            <a:ext cx="664461" cy="532752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rgbClr val="23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315" y="1320867"/>
            <a:ext cx="7071878" cy="396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8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xmlns="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 smtClean="0"/>
              <a:t>更新訂單</a:t>
            </a:r>
            <a:r>
              <a:rPr lang="en-US" altLang="zh-TW" b="1" dirty="0" smtClean="0"/>
              <a:t>_UPDATE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文字預留位置 9">
            <a:extLst>
              <a:ext uri="{FF2B5EF4-FFF2-40B4-BE49-F238E27FC236}">
                <a16:creationId xmlns:a16="http://schemas.microsoft.com/office/drawing/2014/main" xmlns="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1250520"/>
            <a:ext cx="2951163" cy="4581955"/>
          </a:xfrm>
        </p:spPr>
        <p:txBody>
          <a:bodyPr rtlCol="0"/>
          <a:lstStyle/>
          <a:p>
            <a:pPr marL="0" indent="0" rtl="0">
              <a:lnSpc>
                <a:spcPct val="100000"/>
              </a:lnSpc>
              <a:buNone/>
            </a:pPr>
            <a:r>
              <a:rPr lang="zh-TW" altLang="en-US" dirty="0" smtClean="0"/>
              <a:t>設計特</a:t>
            </a:r>
            <a:r>
              <a:rPr lang="zh-TW" altLang="en-US" dirty="0"/>
              <a:t>色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1200" dirty="0"/>
              <a:t>在</a:t>
            </a:r>
            <a:r>
              <a:rPr lang="en-US" altLang="zh-TW" sz="1200" dirty="0"/>
              <a:t>[</a:t>
            </a:r>
            <a:r>
              <a:rPr lang="zh-TW" altLang="en-US" sz="1200" dirty="0"/>
              <a:t>首頁</a:t>
            </a:r>
            <a:r>
              <a:rPr lang="en-US" altLang="zh-TW" sz="1200" dirty="0"/>
              <a:t>]</a:t>
            </a:r>
            <a:r>
              <a:rPr lang="zh-TW" altLang="en-US" sz="1200" dirty="0"/>
              <a:t>按下</a:t>
            </a:r>
            <a:r>
              <a:rPr lang="en-US" altLang="zh-TW" sz="1200" dirty="0" smtClean="0"/>
              <a:t>[</a:t>
            </a:r>
            <a:r>
              <a:rPr lang="zh-TW" altLang="en-US" sz="1200" dirty="0" smtClean="0"/>
              <a:t>更</a:t>
            </a:r>
            <a:r>
              <a:rPr lang="zh-TW" altLang="en-US" sz="1200" dirty="0"/>
              <a:t>新</a:t>
            </a:r>
            <a:r>
              <a:rPr lang="en-US" altLang="zh-TW" sz="1200" dirty="0" smtClean="0"/>
              <a:t>]</a:t>
            </a:r>
            <a:r>
              <a:rPr lang="zh-TW" altLang="en-US" sz="1200" dirty="0"/>
              <a:t>按鈕後，將跳至</a:t>
            </a:r>
            <a:r>
              <a:rPr lang="en-US" altLang="zh-TW" sz="1200" dirty="0" smtClean="0"/>
              <a:t>[</a:t>
            </a:r>
            <a:r>
              <a:rPr lang="zh-TW" altLang="en-US" sz="1200" dirty="0" smtClean="0"/>
              <a:t>更</a:t>
            </a:r>
            <a:r>
              <a:rPr lang="zh-TW" altLang="en-US" sz="1200" dirty="0"/>
              <a:t>新</a:t>
            </a:r>
            <a:r>
              <a:rPr lang="zh-TW" altLang="en-US" sz="1200" dirty="0" smtClean="0"/>
              <a:t>訂單</a:t>
            </a:r>
            <a:r>
              <a:rPr lang="en-US" altLang="zh-TW" sz="1200" dirty="0"/>
              <a:t>]</a:t>
            </a:r>
            <a:r>
              <a:rPr lang="zh-TW" altLang="en-US" sz="1200" dirty="0"/>
              <a:t>頁面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pPr>
              <a:lnSpc>
                <a:spcPct val="100000"/>
              </a:lnSpc>
            </a:pPr>
            <a:r>
              <a:rPr lang="zh-TW" altLang="en-US" sz="1200" dirty="0" smtClean="0"/>
              <a:t>將紫色設定為主</a:t>
            </a:r>
            <a:r>
              <a:rPr lang="zh-TW" altLang="en-US" sz="1200" dirty="0"/>
              <a:t>色調</a:t>
            </a:r>
            <a:r>
              <a:rPr lang="zh-TW" altLang="en-US" sz="1200" dirty="0" smtClean="0"/>
              <a:t>，上半部</a:t>
            </a:r>
            <a:r>
              <a:rPr lang="en-US" altLang="zh-TW" sz="1200" dirty="0" smtClean="0"/>
              <a:t>[</a:t>
            </a:r>
            <a:r>
              <a:rPr lang="zh-TW" altLang="en-US" sz="1200" dirty="0" smtClean="0"/>
              <a:t>更</a:t>
            </a:r>
            <a:r>
              <a:rPr lang="zh-TW" altLang="en-US" sz="1200" dirty="0"/>
              <a:t>新</a:t>
            </a:r>
            <a:r>
              <a:rPr lang="zh-TW" altLang="en-US" sz="1200" dirty="0" smtClean="0"/>
              <a:t>訂單</a:t>
            </a:r>
            <a:r>
              <a:rPr lang="en-US" altLang="zh-TW" sz="1200" dirty="0" smtClean="0"/>
              <a:t>]</a:t>
            </a:r>
            <a:r>
              <a:rPr lang="zh-TW" altLang="en-US" sz="1200" dirty="0" smtClean="0"/>
              <a:t>底色較深，</a:t>
            </a:r>
            <a:r>
              <a:rPr lang="zh-TW" altLang="en-US" sz="1200" dirty="0"/>
              <a:t>強調功能主題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pPr>
              <a:lnSpc>
                <a:spcPct val="100000"/>
              </a:lnSpc>
            </a:pPr>
            <a:r>
              <a:rPr lang="zh-TW" altLang="en-US" sz="1200" dirty="0" smtClean="0"/>
              <a:t>設置</a:t>
            </a:r>
            <a:r>
              <a:rPr lang="en-US" altLang="zh-TW" sz="1200" dirty="0" smtClean="0"/>
              <a:t>[</a:t>
            </a:r>
            <a:r>
              <a:rPr lang="zh-TW" altLang="en-US" sz="1200" dirty="0" smtClean="0"/>
              <a:t>編號</a:t>
            </a:r>
            <a:r>
              <a:rPr lang="en-US" altLang="zh-TW" sz="1200" dirty="0"/>
              <a:t>] 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[</a:t>
            </a:r>
            <a:r>
              <a:rPr lang="zh-TW" altLang="en-US" sz="1200" dirty="0" smtClean="0"/>
              <a:t>桌別</a:t>
            </a:r>
            <a:r>
              <a:rPr lang="en-US" altLang="zh-TW" sz="1200" dirty="0"/>
              <a:t>] </a:t>
            </a:r>
            <a:r>
              <a:rPr lang="zh-TW" altLang="en-US" sz="1200" dirty="0"/>
              <a:t>以及各式飲料餐點修改</a:t>
            </a:r>
            <a:r>
              <a:rPr lang="zh-TW" altLang="en-US" sz="1200" dirty="0" smtClean="0"/>
              <a:t>欄位，讓使用者可逐筆修改更新。</a:t>
            </a:r>
            <a:endParaRPr lang="en-US" altLang="zh-TW" sz="1200" dirty="0" smtClean="0"/>
          </a:p>
          <a:p>
            <a:pPr>
              <a:lnSpc>
                <a:spcPct val="100000"/>
              </a:lnSpc>
            </a:pPr>
            <a:r>
              <a:rPr lang="en-US" altLang="zh-TW" sz="1200" dirty="0" smtClean="0"/>
              <a:t>[</a:t>
            </a:r>
            <a:r>
              <a:rPr lang="zh-TW" altLang="en-US" sz="1200" dirty="0" smtClean="0"/>
              <a:t>更</a:t>
            </a:r>
            <a:r>
              <a:rPr lang="zh-TW" altLang="en-US" sz="1200" dirty="0"/>
              <a:t>新</a:t>
            </a:r>
            <a:r>
              <a:rPr lang="en-US" altLang="zh-TW" sz="1200" dirty="0" smtClean="0"/>
              <a:t>]</a:t>
            </a:r>
            <a:r>
              <a:rPr lang="zh-TW" altLang="en-US" sz="1200" dirty="0"/>
              <a:t>按鈕安排</a:t>
            </a:r>
            <a:r>
              <a:rPr lang="zh-TW" altLang="en-US" sz="1200" dirty="0" smtClean="0"/>
              <a:t>在修改欄位下方</a:t>
            </a:r>
            <a:r>
              <a:rPr lang="zh-TW" altLang="en-US" sz="1200" dirty="0"/>
              <a:t>，符合消費者操作</a:t>
            </a:r>
            <a:r>
              <a:rPr lang="zh-TW" altLang="en-US" sz="1200" dirty="0" smtClean="0"/>
              <a:t>習慣</a:t>
            </a:r>
            <a:r>
              <a:rPr lang="zh-TW" altLang="en-US" sz="1200" dirty="0"/>
              <a:t>。</a:t>
            </a:r>
            <a:endParaRPr lang="en-US" altLang="zh-TW" sz="1200" dirty="0" smtClean="0"/>
          </a:p>
          <a:p>
            <a:pPr>
              <a:lnSpc>
                <a:spcPct val="100000"/>
              </a:lnSpc>
            </a:pPr>
            <a:r>
              <a:rPr lang="zh-TW" altLang="en-US" sz="1200" dirty="0" smtClean="0"/>
              <a:t>下方結合訂單</a:t>
            </a:r>
            <a:r>
              <a:rPr lang="zh-TW" altLang="en-US" sz="1200" dirty="0"/>
              <a:t>總細目</a:t>
            </a:r>
            <a:r>
              <a:rPr lang="zh-TW" altLang="en-US" sz="1200" dirty="0" smtClean="0"/>
              <a:t>，</a:t>
            </a:r>
            <a:r>
              <a:rPr lang="zh-TW" altLang="en-US" sz="1200" dirty="0"/>
              <a:t>讓消費者可以對照舊訂單做更新修改。</a:t>
            </a:r>
            <a:endParaRPr lang="en-US" altLang="zh-TW" sz="1200" dirty="0"/>
          </a:p>
          <a:p>
            <a:pPr>
              <a:lnSpc>
                <a:spcPct val="100000"/>
              </a:lnSpc>
            </a:pPr>
            <a:r>
              <a:rPr lang="zh-TW" altLang="en-US" sz="1200" dirty="0" smtClean="0"/>
              <a:t>第一</a:t>
            </a:r>
            <a:r>
              <a:rPr lang="zh-TW" altLang="en-US" sz="1200" dirty="0"/>
              <a:t>列為標題，加粗</a:t>
            </a:r>
            <a:r>
              <a:rPr lang="zh-TW" altLang="en-US" sz="1200" dirty="0" smtClean="0"/>
              <a:t>體強調</a:t>
            </a:r>
            <a:r>
              <a:rPr lang="zh-TW" altLang="en-US" sz="1200" dirty="0"/>
              <a:t>重要性</a:t>
            </a:r>
            <a:r>
              <a:rPr lang="zh-TW" altLang="en-US" sz="1200" dirty="0" smtClean="0"/>
              <a:t>。</a:t>
            </a:r>
            <a:endParaRPr lang="en-US" altLang="zh-TW" sz="1200" dirty="0"/>
          </a:p>
          <a:p>
            <a:pPr>
              <a:lnSpc>
                <a:spcPct val="100000"/>
              </a:lnSpc>
            </a:pPr>
            <a:r>
              <a:rPr lang="zh-TW" altLang="en-US" sz="1200" dirty="0" smtClean="0"/>
              <a:t>在</a:t>
            </a:r>
            <a:r>
              <a:rPr lang="zh-TW" altLang="en-US" sz="1200" dirty="0"/>
              <a:t>鄉村薔薇花柄背景上覆蓋淺紫色為底色，並全部設定置中，讓使用者能一目瞭然</a:t>
            </a:r>
            <a:r>
              <a:rPr lang="zh-TW" altLang="en-US" sz="1200" dirty="0" smtClean="0"/>
              <a:t>，溫柔</a:t>
            </a:r>
            <a:r>
              <a:rPr lang="zh-TW" altLang="en-US" sz="1200" dirty="0"/>
              <a:t>浪漫的紫色與背景</a:t>
            </a:r>
            <a:r>
              <a:rPr lang="zh-TW" altLang="en-US" sz="1200" dirty="0" smtClean="0"/>
              <a:t>相互呼</a:t>
            </a:r>
            <a:r>
              <a:rPr lang="zh-TW" altLang="en-US" sz="1200" dirty="0"/>
              <a:t>應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pPr>
              <a:lnSpc>
                <a:spcPct val="100000"/>
              </a:lnSpc>
            </a:pPr>
            <a:r>
              <a:rPr lang="en-US" altLang="zh-TW" sz="1200" dirty="0"/>
              <a:t>[SWEAR Brunch]</a:t>
            </a:r>
            <a:r>
              <a:rPr lang="zh-TW" altLang="en-US" sz="1200" dirty="0"/>
              <a:t>商家名稱結合</a:t>
            </a:r>
            <a:r>
              <a:rPr lang="en-US" altLang="zh-TW" sz="1200" dirty="0"/>
              <a:t>[</a:t>
            </a:r>
            <a:r>
              <a:rPr lang="zh-TW" altLang="en-US" sz="1200" dirty="0"/>
              <a:t>*回首頁呦*</a:t>
            </a:r>
            <a:r>
              <a:rPr lang="en-US" altLang="zh-TW" sz="1200" dirty="0"/>
              <a:t>]</a:t>
            </a:r>
            <a:r>
              <a:rPr lang="zh-TW" altLang="en-US" sz="1200" dirty="0"/>
              <a:t>按鈕，位於最下方，用俏皮活潑的口吻彰顯存在感。</a:t>
            </a:r>
            <a:endParaRPr lang="zh-TW" altLang="en-US" sz="1200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xmlns="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pPr rtl="0"/>
              <a:t>8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3" name="圖形 18" title="範本指示箭號">
            <a:extLst>
              <a:ext uri="{FF2B5EF4-FFF2-40B4-BE49-F238E27FC236}">
                <a16:creationId xmlns:a16="http://schemas.microsoft.com/office/drawing/2014/main" xmlns="" id="{3CDE6CC0-E86B-4B0C-B994-AD3ECE46636B}"/>
              </a:ext>
            </a:extLst>
          </p:cNvPr>
          <p:cNvSpPr/>
          <p:nvPr/>
        </p:nvSpPr>
        <p:spPr>
          <a:xfrm rot="8005074" flipH="1">
            <a:off x="2394709" y="5566099"/>
            <a:ext cx="664461" cy="532752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rgbClr val="23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246" y="1365683"/>
            <a:ext cx="7038774" cy="435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9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xmlns="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/>
              <a:t>刪除</a:t>
            </a:r>
            <a:r>
              <a:rPr lang="zh-TW" altLang="en-US" b="1" dirty="0" smtClean="0"/>
              <a:t>訂單</a:t>
            </a:r>
            <a:r>
              <a:rPr lang="en-US" altLang="zh-TW" b="1" dirty="0" smtClean="0"/>
              <a:t>_DELETE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文字預留位置 9">
            <a:extLst>
              <a:ext uri="{FF2B5EF4-FFF2-40B4-BE49-F238E27FC236}">
                <a16:creationId xmlns:a16="http://schemas.microsoft.com/office/drawing/2014/main" xmlns="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1250520"/>
            <a:ext cx="2951163" cy="4581955"/>
          </a:xfrm>
        </p:spPr>
        <p:txBody>
          <a:bodyPr rtlCol="0"/>
          <a:lstStyle/>
          <a:p>
            <a:pPr marL="0" indent="0" rtl="0">
              <a:lnSpc>
                <a:spcPct val="100000"/>
              </a:lnSpc>
              <a:buNone/>
            </a:pPr>
            <a:r>
              <a:rPr lang="zh-TW" altLang="en-US" dirty="0" smtClean="0"/>
              <a:t>設計特</a:t>
            </a:r>
            <a:r>
              <a:rPr lang="zh-TW" altLang="en-US" dirty="0"/>
              <a:t>色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1200" dirty="0"/>
              <a:t>在</a:t>
            </a:r>
            <a:r>
              <a:rPr lang="en-US" altLang="zh-TW" sz="1200" dirty="0"/>
              <a:t>[</a:t>
            </a:r>
            <a:r>
              <a:rPr lang="zh-TW" altLang="en-US" sz="1200" dirty="0"/>
              <a:t>首頁</a:t>
            </a:r>
            <a:r>
              <a:rPr lang="en-US" altLang="zh-TW" sz="1200" dirty="0"/>
              <a:t>]</a:t>
            </a:r>
            <a:r>
              <a:rPr lang="zh-TW" altLang="en-US" sz="1200" dirty="0"/>
              <a:t>按下</a:t>
            </a:r>
            <a:r>
              <a:rPr lang="en-US" altLang="zh-TW" sz="1200" dirty="0" smtClean="0"/>
              <a:t>[</a:t>
            </a:r>
            <a:r>
              <a:rPr lang="zh-TW" altLang="en-US" sz="1200" dirty="0"/>
              <a:t>刪除</a:t>
            </a:r>
            <a:r>
              <a:rPr lang="en-US" altLang="zh-TW" sz="1200" dirty="0" smtClean="0"/>
              <a:t>]</a:t>
            </a:r>
            <a:r>
              <a:rPr lang="zh-TW" altLang="en-US" sz="1200" dirty="0"/>
              <a:t>按鈕後，將跳至</a:t>
            </a:r>
            <a:r>
              <a:rPr lang="en-US" altLang="zh-TW" sz="1200" dirty="0" smtClean="0"/>
              <a:t>[</a:t>
            </a:r>
            <a:r>
              <a:rPr lang="zh-TW" altLang="en-US" sz="1200" dirty="0"/>
              <a:t>刪除</a:t>
            </a:r>
            <a:r>
              <a:rPr lang="zh-TW" altLang="en-US" sz="1200" dirty="0" smtClean="0"/>
              <a:t>訂單</a:t>
            </a:r>
            <a:r>
              <a:rPr lang="en-US" altLang="zh-TW" sz="1200" dirty="0"/>
              <a:t>]</a:t>
            </a:r>
            <a:r>
              <a:rPr lang="zh-TW" altLang="en-US" sz="1200" dirty="0"/>
              <a:t>頁面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pPr>
              <a:lnSpc>
                <a:spcPct val="100000"/>
              </a:lnSpc>
            </a:pPr>
            <a:r>
              <a:rPr lang="zh-TW" altLang="en-US" sz="1200" dirty="0" smtClean="0"/>
              <a:t>將紫色設定為主</a:t>
            </a:r>
            <a:r>
              <a:rPr lang="zh-TW" altLang="en-US" sz="1200" dirty="0"/>
              <a:t>色調</a:t>
            </a:r>
            <a:r>
              <a:rPr lang="zh-TW" altLang="en-US" sz="1200" dirty="0" smtClean="0"/>
              <a:t>，上半部</a:t>
            </a:r>
            <a:r>
              <a:rPr lang="en-US" altLang="zh-TW" sz="1200" dirty="0" smtClean="0"/>
              <a:t>[</a:t>
            </a:r>
            <a:r>
              <a:rPr lang="zh-TW" altLang="en-US" sz="1200" dirty="0"/>
              <a:t>刪除</a:t>
            </a:r>
            <a:r>
              <a:rPr lang="zh-TW" altLang="en-US" sz="1200" dirty="0" smtClean="0"/>
              <a:t>訂單</a:t>
            </a:r>
            <a:r>
              <a:rPr lang="en-US" altLang="zh-TW" sz="1200" dirty="0" smtClean="0"/>
              <a:t>]</a:t>
            </a:r>
            <a:r>
              <a:rPr lang="zh-TW" altLang="en-US" sz="1200" dirty="0" smtClean="0"/>
              <a:t>底色較深，</a:t>
            </a:r>
            <a:r>
              <a:rPr lang="zh-TW" altLang="en-US" sz="1200" dirty="0"/>
              <a:t>強調功能主題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pPr>
              <a:lnSpc>
                <a:spcPct val="100000"/>
              </a:lnSpc>
            </a:pPr>
            <a:r>
              <a:rPr lang="zh-TW" altLang="en-US" sz="1200" dirty="0" smtClean="0"/>
              <a:t>設置</a:t>
            </a:r>
            <a:r>
              <a:rPr lang="en-US" altLang="zh-TW" sz="1200" dirty="0" smtClean="0"/>
              <a:t>[</a:t>
            </a:r>
            <a:r>
              <a:rPr lang="zh-TW" altLang="en-US" sz="1200" dirty="0" smtClean="0"/>
              <a:t>編號</a:t>
            </a:r>
            <a:r>
              <a:rPr lang="en-US" altLang="zh-TW" sz="1200" dirty="0"/>
              <a:t>] </a:t>
            </a:r>
            <a:r>
              <a:rPr lang="zh-TW" altLang="en-US" sz="1200" dirty="0" smtClean="0"/>
              <a:t>修改欄位，讓使用者可修改更新。</a:t>
            </a:r>
            <a:endParaRPr lang="en-US" altLang="zh-TW" sz="1200" dirty="0" smtClean="0"/>
          </a:p>
          <a:p>
            <a:pPr>
              <a:lnSpc>
                <a:spcPct val="100000"/>
              </a:lnSpc>
            </a:pPr>
            <a:r>
              <a:rPr lang="en-US" altLang="zh-TW" sz="1200" dirty="0" smtClean="0"/>
              <a:t>[</a:t>
            </a:r>
            <a:r>
              <a:rPr lang="zh-TW" altLang="en-US" sz="1200" dirty="0" smtClean="0"/>
              <a:t>刪除</a:t>
            </a:r>
            <a:r>
              <a:rPr lang="en-US" altLang="zh-TW" sz="1200" dirty="0" smtClean="0"/>
              <a:t>]</a:t>
            </a:r>
            <a:r>
              <a:rPr lang="zh-TW" altLang="en-US" sz="1200" dirty="0"/>
              <a:t>按鈕安排</a:t>
            </a:r>
            <a:r>
              <a:rPr lang="zh-TW" altLang="en-US" sz="1200" dirty="0" smtClean="0"/>
              <a:t>在修改欄位右方</a:t>
            </a:r>
            <a:r>
              <a:rPr lang="zh-TW" altLang="en-US" sz="1200" dirty="0"/>
              <a:t>，符合消費者操作</a:t>
            </a:r>
            <a:r>
              <a:rPr lang="zh-TW" altLang="en-US" sz="1200" dirty="0" smtClean="0"/>
              <a:t>習慣</a:t>
            </a:r>
            <a:r>
              <a:rPr lang="zh-TW" altLang="en-US" sz="1200" dirty="0"/>
              <a:t>。</a:t>
            </a:r>
            <a:endParaRPr lang="en-US" altLang="zh-TW" sz="1200" dirty="0" smtClean="0"/>
          </a:p>
          <a:p>
            <a:pPr>
              <a:lnSpc>
                <a:spcPct val="100000"/>
              </a:lnSpc>
            </a:pPr>
            <a:r>
              <a:rPr lang="zh-TW" altLang="en-US" sz="1200" dirty="0" smtClean="0"/>
              <a:t>下方結合訂單</a:t>
            </a:r>
            <a:r>
              <a:rPr lang="zh-TW" altLang="en-US" sz="1200" dirty="0"/>
              <a:t>總細目</a:t>
            </a:r>
            <a:r>
              <a:rPr lang="zh-TW" altLang="en-US" sz="1200" dirty="0" smtClean="0"/>
              <a:t>，</a:t>
            </a:r>
            <a:r>
              <a:rPr lang="zh-TW" altLang="en-US" sz="1200" dirty="0"/>
              <a:t>讓消費者可以對照舊訂單做更新修改。</a:t>
            </a:r>
            <a:endParaRPr lang="en-US" altLang="zh-TW" sz="1200" dirty="0"/>
          </a:p>
          <a:p>
            <a:pPr>
              <a:lnSpc>
                <a:spcPct val="100000"/>
              </a:lnSpc>
            </a:pPr>
            <a:r>
              <a:rPr lang="zh-TW" altLang="en-US" sz="1200" dirty="0" smtClean="0"/>
              <a:t>第一</a:t>
            </a:r>
            <a:r>
              <a:rPr lang="zh-TW" altLang="en-US" sz="1200" dirty="0"/>
              <a:t>列為標題，加粗</a:t>
            </a:r>
            <a:r>
              <a:rPr lang="zh-TW" altLang="en-US" sz="1200" dirty="0" smtClean="0"/>
              <a:t>體強調</a:t>
            </a:r>
            <a:r>
              <a:rPr lang="zh-TW" altLang="en-US" sz="1200" dirty="0"/>
              <a:t>重要性</a:t>
            </a:r>
            <a:r>
              <a:rPr lang="zh-TW" altLang="en-US" sz="1200" dirty="0" smtClean="0"/>
              <a:t>。</a:t>
            </a:r>
            <a:endParaRPr lang="en-US" altLang="zh-TW" sz="1200" dirty="0"/>
          </a:p>
          <a:p>
            <a:pPr>
              <a:lnSpc>
                <a:spcPct val="100000"/>
              </a:lnSpc>
            </a:pPr>
            <a:r>
              <a:rPr lang="zh-TW" altLang="en-US" sz="1200" dirty="0" smtClean="0"/>
              <a:t>在</a:t>
            </a:r>
            <a:r>
              <a:rPr lang="zh-TW" altLang="en-US" sz="1200" dirty="0"/>
              <a:t>鄉村薔薇花柄背景上覆蓋淺紫色為底色，並全部設定置中，讓使用者能一目瞭然</a:t>
            </a:r>
            <a:r>
              <a:rPr lang="zh-TW" altLang="en-US" sz="1200" dirty="0" smtClean="0"/>
              <a:t>，溫柔</a:t>
            </a:r>
            <a:r>
              <a:rPr lang="zh-TW" altLang="en-US" sz="1200" dirty="0"/>
              <a:t>浪漫的紫色與背景</a:t>
            </a:r>
            <a:r>
              <a:rPr lang="zh-TW" altLang="en-US" sz="1200" dirty="0" smtClean="0"/>
              <a:t>相互呼</a:t>
            </a:r>
            <a:r>
              <a:rPr lang="zh-TW" altLang="en-US" sz="1200" dirty="0"/>
              <a:t>應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pPr>
              <a:lnSpc>
                <a:spcPct val="100000"/>
              </a:lnSpc>
            </a:pPr>
            <a:r>
              <a:rPr lang="en-US" altLang="zh-TW" sz="1200" dirty="0"/>
              <a:t>[SWEAR Brunch]</a:t>
            </a:r>
            <a:r>
              <a:rPr lang="zh-TW" altLang="en-US" sz="1200" dirty="0"/>
              <a:t>商家名稱結合</a:t>
            </a:r>
            <a:r>
              <a:rPr lang="en-US" altLang="zh-TW" sz="1200" dirty="0"/>
              <a:t>[</a:t>
            </a:r>
            <a:r>
              <a:rPr lang="zh-TW" altLang="en-US" sz="1200" dirty="0"/>
              <a:t>*回首頁呦*</a:t>
            </a:r>
            <a:r>
              <a:rPr lang="en-US" altLang="zh-TW" sz="1200" dirty="0"/>
              <a:t>]</a:t>
            </a:r>
            <a:r>
              <a:rPr lang="zh-TW" altLang="en-US" sz="1200" dirty="0"/>
              <a:t>按鈕，位於最下方，用俏皮活潑的口吻彰顯存在感。</a:t>
            </a:r>
            <a:endParaRPr lang="zh-TW" altLang="en-US" sz="1200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xmlns="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pPr rtl="0"/>
              <a:t>9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3" name="圖形 18" title="範本指示箭號">
            <a:extLst>
              <a:ext uri="{FF2B5EF4-FFF2-40B4-BE49-F238E27FC236}">
                <a16:creationId xmlns:a16="http://schemas.microsoft.com/office/drawing/2014/main" xmlns="" id="{3CDE6CC0-E86B-4B0C-B994-AD3ECE46636B}"/>
              </a:ext>
            </a:extLst>
          </p:cNvPr>
          <p:cNvSpPr/>
          <p:nvPr/>
        </p:nvSpPr>
        <p:spPr>
          <a:xfrm rot="8005074" flipH="1">
            <a:off x="2394709" y="5566099"/>
            <a:ext cx="664461" cy="532752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rgbClr val="23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695" y="1323257"/>
            <a:ext cx="6992419" cy="442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8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9715517_TF16411174.potx" id="{05BE3BC8-597D-4DBE-90B0-8BAE7BF31DD5}" vid="{2FCA4012-40E2-467E-B29E-998F4EE98D5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募資簡報</Template>
  <TotalTime>0</TotalTime>
  <Words>894</Words>
  <Application>Microsoft Office PowerPoint</Application>
  <PresentationFormat>寬螢幕</PresentationFormat>
  <Paragraphs>86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Microsoft JhengHei UI</vt:lpstr>
      <vt:lpstr>Arial</vt:lpstr>
      <vt:lpstr>Rockwell</vt:lpstr>
      <vt:lpstr>Times New Roman</vt:lpstr>
      <vt:lpstr>Office 佈景主題</vt:lpstr>
      <vt:lpstr>薇薇鄉村早午餐</vt:lpstr>
      <vt:lpstr>首頁_INDEX</vt:lpstr>
      <vt:lpstr>MENU</vt:lpstr>
      <vt:lpstr>MENU</vt:lpstr>
      <vt:lpstr>新增訂單_ADD</vt:lpstr>
      <vt:lpstr>訂單細目_ADDOK</vt:lpstr>
      <vt:lpstr>查詢訂單_QUERY</vt:lpstr>
      <vt:lpstr>更新訂單_UPDATE</vt:lpstr>
      <vt:lpstr>刪除訂單_DELETE</vt:lpstr>
      <vt:lpstr>感謝您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2020-01-13T03:46:23Z</dcterms:created>
  <dcterms:modified xsi:type="dcterms:W3CDTF">2020-01-13T08:37:37Z</dcterms:modified>
</cp:coreProperties>
</file>