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3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點餐系統</a:t>
            </a:r>
            <a:r>
              <a:rPr lang="en-US" altLang="zh-TW" dirty="0" smtClean="0"/>
              <a:t>-</a:t>
            </a:r>
            <a:r>
              <a:rPr lang="zh-TW" altLang="en-US" dirty="0" smtClean="0"/>
              <a:t>作業</a:t>
            </a:r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製表人：黃建翰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25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730340" y="0"/>
            <a:ext cx="5562600" cy="1194955"/>
          </a:xfrm>
        </p:spPr>
        <p:txBody>
          <a:bodyPr/>
          <a:lstStyle/>
          <a:p>
            <a:r>
              <a:rPr lang="en-US" altLang="zh-TW" dirty="0" smtClean="0"/>
              <a:t>		</a:t>
            </a:r>
            <a:r>
              <a:rPr lang="zh-TW" altLang="en-US" dirty="0" smtClean="0"/>
              <a:t>歡迎進入首頁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332815"/>
            <a:ext cx="9549245" cy="452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7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0264" y="0"/>
            <a:ext cx="8222676" cy="1194955"/>
          </a:xfrm>
        </p:spPr>
        <p:txBody>
          <a:bodyPr/>
          <a:lstStyle/>
          <a:p>
            <a:r>
              <a:rPr lang="en-US" altLang="zh-TW" dirty="0" smtClean="0"/>
              <a:t>		</a:t>
            </a:r>
            <a:r>
              <a:rPr lang="zh-TW" altLang="en-US" dirty="0" smtClean="0"/>
              <a:t>歡迎進入操作頁面說明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019" y="1402773"/>
            <a:ext cx="2858022" cy="502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15637" y="0"/>
            <a:ext cx="8877304" cy="1194955"/>
          </a:xfrm>
        </p:spPr>
        <p:txBody>
          <a:bodyPr/>
          <a:lstStyle/>
          <a:p>
            <a:r>
              <a:rPr lang="en-US" altLang="zh-TW" dirty="0" smtClean="0"/>
              <a:t>		</a:t>
            </a:r>
            <a:r>
              <a:rPr lang="zh-TW" altLang="en-US" dirty="0" smtClean="0"/>
              <a:t>歡迎進入新增頁面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53" y="1361209"/>
            <a:ext cx="8916911" cy="44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6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15637" y="0"/>
            <a:ext cx="8877304" cy="1194955"/>
          </a:xfrm>
        </p:spPr>
        <p:txBody>
          <a:bodyPr/>
          <a:lstStyle/>
          <a:p>
            <a:r>
              <a:rPr lang="en-US" altLang="zh-TW" dirty="0" smtClean="0"/>
              <a:t>		</a:t>
            </a:r>
            <a:r>
              <a:rPr lang="zh-TW" altLang="en-US" dirty="0" smtClean="0"/>
              <a:t>歡迎進入新增完成頁面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164" y="1361209"/>
            <a:ext cx="6265718" cy="501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6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98964" y="0"/>
            <a:ext cx="7193976" cy="1194955"/>
          </a:xfrm>
        </p:spPr>
        <p:txBody>
          <a:bodyPr/>
          <a:lstStyle/>
          <a:p>
            <a:r>
              <a:rPr lang="en-US" altLang="zh-TW" dirty="0" smtClean="0"/>
              <a:t>		</a:t>
            </a:r>
            <a:r>
              <a:rPr lang="zh-TW" altLang="en-US" dirty="0" smtClean="0"/>
              <a:t>歡迎進入查詢頁面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71" y="1350819"/>
            <a:ext cx="9717055" cy="44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98964" y="0"/>
            <a:ext cx="7193976" cy="1194955"/>
          </a:xfrm>
        </p:spPr>
        <p:txBody>
          <a:bodyPr/>
          <a:lstStyle/>
          <a:p>
            <a:r>
              <a:rPr lang="en-US" altLang="zh-TW" dirty="0" smtClean="0"/>
              <a:t>		</a:t>
            </a:r>
            <a:r>
              <a:rPr lang="zh-TW" altLang="en-US" dirty="0" smtClean="0"/>
              <a:t>歡迎進入修改頁面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24" y="1522906"/>
            <a:ext cx="9717055" cy="380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98964" y="0"/>
            <a:ext cx="7193976" cy="1194955"/>
          </a:xfrm>
        </p:spPr>
        <p:txBody>
          <a:bodyPr/>
          <a:lstStyle/>
          <a:p>
            <a:r>
              <a:rPr lang="en-US" altLang="zh-TW" dirty="0" smtClean="0"/>
              <a:t>		</a:t>
            </a:r>
            <a:r>
              <a:rPr lang="zh-TW" altLang="en-US" dirty="0" smtClean="0"/>
              <a:t>歡迎進入刪除頁面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89" y="1445495"/>
            <a:ext cx="9108357" cy="416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5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 YOU!!</a:t>
            </a:r>
            <a:br>
              <a:rPr lang="en-US" altLang="zh-TW" dirty="0" smtClean="0"/>
            </a:br>
            <a:r>
              <a:rPr lang="en-US" altLang="zh-TW" dirty="0" smtClean="0"/>
              <a:t>AND</a:t>
            </a:r>
            <a:br>
              <a:rPr lang="en-US" altLang="zh-TW" dirty="0" smtClean="0"/>
            </a:br>
            <a:r>
              <a:rPr lang="en-US" altLang="zh-TW" dirty="0" smtClean="0"/>
              <a:t>HAVE A GOOD DAY!!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製表人</a:t>
            </a:r>
            <a:r>
              <a:rPr lang="zh-TW" altLang="en-US" smtClean="0"/>
              <a:t>：黃建翰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802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</TotalTime>
  <Words>19</Words>
  <Application>Microsoft Office PowerPoint</Application>
  <PresentationFormat>寬螢幕</PresentationFormat>
  <Paragraphs>11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Trebuchet MS</vt:lpstr>
      <vt:lpstr>Wingdings 3</vt:lpstr>
      <vt:lpstr>多面向</vt:lpstr>
      <vt:lpstr>點餐系統-作業5</vt:lpstr>
      <vt:lpstr>  歡迎進入首頁</vt:lpstr>
      <vt:lpstr>  歡迎進入操作頁面說明</vt:lpstr>
      <vt:lpstr>  歡迎進入新增頁面</vt:lpstr>
      <vt:lpstr>  歡迎進入新增完成頁面</vt:lpstr>
      <vt:lpstr>  歡迎進入查詢頁面</vt:lpstr>
      <vt:lpstr>  歡迎進入修改頁面</vt:lpstr>
      <vt:lpstr>  歡迎進入刪除頁面</vt:lpstr>
      <vt:lpstr>THANK YOU!! AND HAVE A GOOD DAY!!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Leo Huang</dc:creator>
  <cp:lastModifiedBy>Leo Huang</cp:lastModifiedBy>
  <cp:revision>10</cp:revision>
  <dcterms:created xsi:type="dcterms:W3CDTF">2020-01-13T02:31:22Z</dcterms:created>
  <dcterms:modified xsi:type="dcterms:W3CDTF">2020-01-13T06:02:30Z</dcterms:modified>
</cp:coreProperties>
</file>