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8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2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0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0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1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0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5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6CC25-FAF3-449C-8069-A11809215C22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AC2C52-CFDA-4E7F-9AFA-7CCFFF30B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3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14170" y="2121502"/>
            <a:ext cx="6815669" cy="151553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網站基本介紹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登入畫面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2732315"/>
            <a:ext cx="3887347" cy="3239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29400" y="3320143"/>
            <a:ext cx="3262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登入畫面設計兩個功能按鈕：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/>
          </a:p>
          <a:p>
            <a:r>
              <a:rPr lang="zh-TW" altLang="en-US" b="1" dirty="0" smtClean="0">
                <a:solidFill>
                  <a:schemeClr val="accent3"/>
                </a:solidFill>
              </a:rPr>
              <a:t>一、點餐系統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>
                <a:solidFill>
                  <a:schemeClr val="accent3"/>
                </a:solidFill>
              </a:rPr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選購商品及查詢訂單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 smtClean="0">
                <a:solidFill>
                  <a:schemeClr val="accent3"/>
                </a:solidFill>
              </a:rPr>
              <a:t>二、後台管理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>
                <a:solidFill>
                  <a:schemeClr val="accent3"/>
                </a:solidFill>
              </a:rPr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修改訂單及刪除訂單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932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點餐系統功能欄位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43800" y="2841171"/>
            <a:ext cx="326243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一、頂部欄位為跑馬燈設計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二、中間設計成三個功能按鈕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</a:t>
            </a:r>
            <a:r>
              <a:rPr lang="en-US" altLang="zh-TW" sz="2000" b="1" dirty="0" smtClean="0">
                <a:solidFill>
                  <a:schemeClr val="accent3"/>
                </a:solidFill>
              </a:rPr>
              <a:t>a</a:t>
            </a:r>
            <a:r>
              <a:rPr lang="en-US" altLang="zh-TW" b="1" dirty="0" smtClean="0">
                <a:solidFill>
                  <a:schemeClr val="accent3"/>
                </a:solidFill>
              </a:rPr>
              <a:t>.</a:t>
            </a:r>
            <a:r>
              <a:rPr lang="zh-TW" altLang="en-US" b="1" dirty="0" smtClean="0">
                <a:solidFill>
                  <a:schemeClr val="accent3"/>
                </a:solidFill>
              </a:rPr>
              <a:t>系統點餐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可選購商品</a:t>
            </a:r>
            <a:endParaRPr lang="en-US" altLang="zh-TW" b="1" dirty="0" smtClean="0"/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   </a:t>
            </a:r>
            <a:r>
              <a:rPr lang="en-US" altLang="zh-TW" b="1" dirty="0" smtClean="0">
                <a:solidFill>
                  <a:schemeClr val="accent3"/>
                </a:solidFill>
              </a:rPr>
              <a:t>b.</a:t>
            </a:r>
            <a:r>
              <a:rPr lang="zh-TW" altLang="en-US" b="1" dirty="0" smtClean="0">
                <a:solidFill>
                  <a:schemeClr val="accent3"/>
                </a:solidFill>
              </a:rPr>
              <a:t>訂單查詢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可查詢歷史訂單資料</a:t>
            </a:r>
            <a:endParaRPr lang="en-US" altLang="zh-TW" b="1" dirty="0" smtClean="0"/>
          </a:p>
          <a:p>
            <a:r>
              <a:rPr lang="zh-TW" altLang="en-US" b="1" dirty="0" smtClean="0"/>
              <a:t>        </a:t>
            </a:r>
            <a:r>
              <a:rPr lang="en-US" altLang="zh-TW" b="1" dirty="0" smtClean="0">
                <a:solidFill>
                  <a:schemeClr val="accent3"/>
                </a:solidFill>
              </a:rPr>
              <a:t>c.</a:t>
            </a:r>
            <a:r>
              <a:rPr lang="zh-TW" altLang="en-US" b="1" dirty="0" smtClean="0">
                <a:solidFill>
                  <a:schemeClr val="accent3"/>
                </a:solidFill>
              </a:rPr>
              <a:t>登出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dirty="0" smtClean="0"/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回到登入畫面</a:t>
            </a:r>
            <a:endParaRPr lang="en-US" altLang="zh-TW" b="1" dirty="0" smtClean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1" y="2841171"/>
            <a:ext cx="645722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點餐系統選購功能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4" y="2495712"/>
            <a:ext cx="5999341" cy="35785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663543" y="3233056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桌號及數量設計成下拉式選單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上方為選擇桌號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下方為選購商品的數量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當都選擇好後，點選建立訂單按鈕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即可新增訂單至資料庫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3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點餐系統查詢功能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4" y="2429444"/>
            <a:ext cx="4234541" cy="38189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35486" y="3385458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上方選擇查詢的訂單編號即可查詢訂單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下方則為顯示訂單的詳細資料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0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後台管理功能欄位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2914524"/>
            <a:ext cx="6509657" cy="179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43800" y="2841171"/>
            <a:ext cx="326243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一、頂部欄位為跑馬燈設計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二、中間設計成三個功能按鈕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</a:t>
            </a:r>
            <a:r>
              <a:rPr lang="en-US" altLang="zh-TW" sz="2000" b="1" dirty="0" smtClean="0">
                <a:solidFill>
                  <a:schemeClr val="accent3"/>
                </a:solidFill>
              </a:rPr>
              <a:t>a</a:t>
            </a:r>
            <a:r>
              <a:rPr lang="en-US" altLang="zh-TW" b="1" dirty="0" smtClean="0">
                <a:solidFill>
                  <a:schemeClr val="accent3"/>
                </a:solidFill>
              </a:rPr>
              <a:t>.</a:t>
            </a:r>
            <a:r>
              <a:rPr lang="zh-TW" altLang="en-US" b="1" dirty="0" smtClean="0">
                <a:solidFill>
                  <a:schemeClr val="accent3"/>
                </a:solidFill>
              </a:rPr>
              <a:t>修改訂單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 smtClean="0"/>
              <a:t>	-</a:t>
            </a:r>
            <a:r>
              <a:rPr lang="zh-TW" altLang="en-US" b="1" dirty="0" smtClean="0"/>
              <a:t>可修改訂單資料</a:t>
            </a:r>
            <a:endParaRPr lang="en-US" altLang="zh-TW" b="1" dirty="0" smtClean="0"/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   </a:t>
            </a:r>
            <a:r>
              <a:rPr lang="en-US" altLang="zh-TW" b="1" dirty="0" smtClean="0">
                <a:solidFill>
                  <a:schemeClr val="accent3"/>
                </a:solidFill>
              </a:rPr>
              <a:t>b.</a:t>
            </a:r>
            <a:r>
              <a:rPr lang="zh-TW" altLang="en-US" b="1" dirty="0" smtClean="0">
                <a:solidFill>
                  <a:schemeClr val="accent3"/>
                </a:solidFill>
              </a:rPr>
              <a:t>刪除</a:t>
            </a:r>
            <a:r>
              <a:rPr lang="zh-TW" altLang="en-US" b="1" dirty="0">
                <a:solidFill>
                  <a:schemeClr val="accent3"/>
                </a:solidFill>
              </a:rPr>
              <a:t>訂單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b="1" dirty="0" smtClean="0"/>
              <a:t>	-</a:t>
            </a:r>
            <a:r>
              <a:rPr lang="zh-TW" altLang="en-US" b="1" dirty="0" smtClean="0"/>
              <a:t>可刪除單筆訂單</a:t>
            </a:r>
            <a:endParaRPr lang="en-US" altLang="zh-TW" b="1" dirty="0" smtClean="0"/>
          </a:p>
          <a:p>
            <a:r>
              <a:rPr lang="zh-TW" altLang="en-US" b="1" dirty="0" smtClean="0"/>
              <a:t>        </a:t>
            </a:r>
            <a:r>
              <a:rPr lang="en-US" altLang="zh-TW" b="1" dirty="0" smtClean="0">
                <a:solidFill>
                  <a:schemeClr val="accent3"/>
                </a:solidFill>
              </a:rPr>
              <a:t>c.</a:t>
            </a:r>
            <a:r>
              <a:rPr lang="zh-TW" altLang="en-US" b="1" dirty="0" smtClean="0">
                <a:solidFill>
                  <a:schemeClr val="accent3"/>
                </a:solidFill>
              </a:rPr>
              <a:t>登出</a:t>
            </a:r>
            <a:endParaRPr lang="en-US" altLang="zh-TW" b="1" dirty="0" smtClean="0">
              <a:solidFill>
                <a:schemeClr val="accent3"/>
              </a:solidFill>
            </a:endParaRPr>
          </a:p>
          <a:p>
            <a:r>
              <a:rPr lang="en-US" altLang="zh-TW" dirty="0" smtClean="0"/>
              <a:t>	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回到登入畫面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95556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後台管理修改功能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4" y="2521075"/>
            <a:ext cx="6856779" cy="3680836"/>
          </a:xfrm>
        </p:spPr>
      </p:pic>
      <p:sp>
        <p:nvSpPr>
          <p:cNvPr id="5" name="文字方塊 4"/>
          <p:cNvSpPr txBox="1"/>
          <p:nvPr/>
        </p:nvSpPr>
        <p:spPr>
          <a:xfrm>
            <a:off x="7837714" y="3160582"/>
            <a:ext cx="3647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桌號及數量設計成下拉式選單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上方為選擇要修改的</a:t>
            </a:r>
            <a:r>
              <a:rPr lang="en-US" altLang="zh-TW" b="1" dirty="0" smtClean="0">
                <a:solidFill>
                  <a:schemeClr val="accent2"/>
                </a:solidFill>
              </a:rPr>
              <a:t>ID</a:t>
            </a:r>
            <a:r>
              <a:rPr lang="zh-TW" altLang="en-US" b="1" dirty="0" smtClean="0">
                <a:solidFill>
                  <a:schemeClr val="accent2"/>
                </a:solidFill>
              </a:rPr>
              <a:t>編號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可先查詢原本資料再決定是否修改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左邊確認框打勾才能修改</a:t>
            </a:r>
            <a:endParaRPr lang="en-US" altLang="zh-TW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9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後台</a:t>
            </a:r>
            <a:r>
              <a:rPr lang="zh-TW" altLang="en-US" b="1" dirty="0" smtClean="0">
                <a:solidFill>
                  <a:srgbClr val="FF0000"/>
                </a:solidFill>
              </a:rPr>
              <a:t>管理刪除功能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6128"/>
            <a:ext cx="6498770" cy="369693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37714" y="3160582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桌號及數量設計成下拉式選單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上方為選擇要刪除的</a:t>
            </a:r>
            <a:r>
              <a:rPr lang="en-US" altLang="zh-TW" b="1" dirty="0" smtClean="0">
                <a:solidFill>
                  <a:schemeClr val="accent2"/>
                </a:solidFill>
              </a:rPr>
              <a:t>ID</a:t>
            </a:r>
            <a:r>
              <a:rPr lang="zh-TW" altLang="en-US" b="1" dirty="0" smtClean="0">
                <a:solidFill>
                  <a:schemeClr val="accent2"/>
                </a:solidFill>
              </a:rPr>
              <a:t>編號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</a:rPr>
              <a:t>可先查詢原本資料再決定是否刪除</a:t>
            </a:r>
            <a:endParaRPr lang="en-US" altLang="zh-TW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6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206</Words>
  <Application>Microsoft Office PowerPoint</Application>
  <PresentationFormat>寬螢幕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網站基本介紹</vt:lpstr>
      <vt:lpstr>登入畫面</vt:lpstr>
      <vt:lpstr>點餐系統功能欄位</vt:lpstr>
      <vt:lpstr>點餐系統選購功能</vt:lpstr>
      <vt:lpstr>點餐系統查詢功能</vt:lpstr>
      <vt:lpstr>後台管理功能欄位</vt:lpstr>
      <vt:lpstr>後台管理修改功能</vt:lpstr>
      <vt:lpstr>後台管理刪除功能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網站基本介紹</dc:title>
  <dc:creator>a1</dc:creator>
  <cp:lastModifiedBy>a1</cp:lastModifiedBy>
  <cp:revision>6</cp:revision>
  <dcterms:created xsi:type="dcterms:W3CDTF">2020-01-10T07:47:25Z</dcterms:created>
  <dcterms:modified xsi:type="dcterms:W3CDTF">2020-01-10T08:45:28Z</dcterms:modified>
</cp:coreProperties>
</file>