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6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03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947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40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90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6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95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37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71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16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17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52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03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1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C5C8C5-EA57-426A-B338-DD85EF089145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BD819A-43FA-455B-A64F-71C35388D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8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點餐系統基本介紹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06240" y="685800"/>
            <a:ext cx="3985760" cy="461554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首頁運用了超連結及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功能顯示，有四大功能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新增、查詢、修改、刪除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可供使用者操作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9298" y="32657"/>
            <a:ext cx="8534400" cy="1045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首頁介面</a:t>
            </a:r>
            <a:endParaRPr lang="zh-TW" altLang="en-US" sz="3600" cap="all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0" y="1245734"/>
            <a:ext cx="815907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812" y="263675"/>
            <a:ext cx="8534400" cy="1507067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新增頁面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2159" y="1306286"/>
            <a:ext cx="5408612" cy="3615267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3600" cap="all" dirty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可在所需要餐點後填上所需要的數量，並送出即完成點餐</a:t>
            </a:r>
            <a:endParaRPr lang="zh-TW" altLang="en-US" sz="3600" cap="all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69" y="1449445"/>
            <a:ext cx="4976360" cy="52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812" y="263675"/>
            <a:ext cx="8534400" cy="1507067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新增成功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770742"/>
            <a:ext cx="4429743" cy="3296110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5662159" y="1306286"/>
            <a:ext cx="540861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TW" altLang="en-US" sz="3600" cap="all" dirty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zh-TW" altLang="en-US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3600" cap="all" dirty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庫</a:t>
            </a:r>
            <a:r>
              <a:rPr lang="zh-TW" altLang="en-US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建檔成功後，會跳出此畫面，以確認有無成功建檔</a:t>
            </a:r>
            <a:endParaRPr lang="zh-TW" altLang="en-US" sz="3600" cap="all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812" y="263675"/>
            <a:ext cx="8534400" cy="1507067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新增成功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662159" y="1306286"/>
            <a:ext cx="5408612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TW" altLang="en-US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運用快速換頁功能，讓訂單不會重複增加</a:t>
            </a:r>
            <a:endParaRPr lang="zh-TW" altLang="en-US" sz="3600" cap="all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2112773"/>
            <a:ext cx="4781550" cy="20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812" y="263675"/>
            <a:ext cx="8534400" cy="1507067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查詢頁面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83388" y="2166257"/>
            <a:ext cx="5408612" cy="3615267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新增成功後，可以在查詢頁面中輸入編號，用以查詢訂單是否正確</a:t>
            </a:r>
            <a:endParaRPr lang="zh-TW" altLang="en-US" sz="3600" cap="all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0" y="2166257"/>
            <a:ext cx="52863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812" y="263675"/>
            <a:ext cx="8534400" cy="150706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修改頁面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83388" y="1197429"/>
            <a:ext cx="5408612" cy="361526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也可以在此頁面中，輸入編號及修改內容，送出之後便可在以下列表中確認是否成功修改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8" y="1658711"/>
            <a:ext cx="63246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4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812" y="263675"/>
            <a:ext cx="8534400" cy="1507067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刪除頁面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61906" y="1469572"/>
            <a:ext cx="540861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如果想要取消訂單，只要在這邊輸入編號，按下</a:t>
            </a:r>
            <a:r>
              <a:rPr lang="en-US" altLang="zh-TW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OK</a:t>
            </a:r>
            <a:r>
              <a:rPr lang="zh-TW" altLang="en-US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鍵，就可在下方列表中確認是否取消訂單</a:t>
            </a:r>
            <a:endParaRPr lang="zh-TW" altLang="en-US" sz="3600" cap="all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770742"/>
            <a:ext cx="5673203" cy="36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6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1812" y="263675"/>
            <a:ext cx="8534400" cy="1507067"/>
          </a:xfrm>
        </p:spPr>
        <p:txBody>
          <a:bodyPr/>
          <a:lstStyle/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61906" y="1469572"/>
            <a:ext cx="5408612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cap="all" dirty="0" smtClean="0">
                <a:ln w="3175" cmpd="sng"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在每一頁也有超連結其他頁，方便使用者快速連結到其他頁面</a:t>
            </a:r>
            <a:endParaRPr lang="zh-TW" altLang="en-US" sz="3600" cap="all" dirty="0">
              <a:ln w="3175" cmpd="sng"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0" y="3361416"/>
            <a:ext cx="6005795" cy="8953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11" y="1572758"/>
            <a:ext cx="5845628" cy="150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181</Words>
  <Application>Microsoft Office PowerPoint</Application>
  <PresentationFormat>寬螢幕</PresentationFormat>
  <Paragraphs>16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標楷體</vt:lpstr>
      <vt:lpstr>Century Gothic</vt:lpstr>
      <vt:lpstr>Times New Roman</vt:lpstr>
      <vt:lpstr>Wingdings 3</vt:lpstr>
      <vt:lpstr>切割線</vt:lpstr>
      <vt:lpstr>點餐系統基本介紹</vt:lpstr>
      <vt:lpstr>首頁運用了超連結及CSS功能顯示，有四大功能(新增、查詢、修改、刪除)可供使用者操作</vt:lpstr>
      <vt:lpstr>新增頁面</vt:lpstr>
      <vt:lpstr>新增成功</vt:lpstr>
      <vt:lpstr>新增成功</vt:lpstr>
      <vt:lpstr>查詢頁面</vt:lpstr>
      <vt:lpstr>修改頁面</vt:lpstr>
      <vt:lpstr>刪除頁面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點餐系統基本介紹</dc:title>
  <dc:creator>a1</dc:creator>
  <cp:lastModifiedBy>a1</cp:lastModifiedBy>
  <cp:revision>23</cp:revision>
  <dcterms:created xsi:type="dcterms:W3CDTF">2020-01-10T08:07:42Z</dcterms:created>
  <dcterms:modified xsi:type="dcterms:W3CDTF">2020-01-13T03:37:53Z</dcterms:modified>
</cp:coreProperties>
</file>