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7" r:id="rId3"/>
    <p:sldId id="259" r:id="rId4"/>
    <p:sldId id="260" r:id="rId5"/>
    <p:sldId id="263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E9D0-1509-4786-B8F1-660334C86020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ACB9A4-7FE0-4BBD-A6D7-96A43116C3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E9D0-1509-4786-B8F1-660334C86020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B9A4-7FE0-4BBD-A6D7-96A43116C3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E9D0-1509-4786-B8F1-660334C86020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B9A4-7FE0-4BBD-A6D7-96A43116C3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E9D0-1509-4786-B8F1-660334C86020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B9A4-7FE0-4BBD-A6D7-96A43116C3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E9D0-1509-4786-B8F1-660334C86020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ACB9A4-7FE0-4BBD-A6D7-96A43116C3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E9D0-1509-4786-B8F1-660334C86020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B9A4-7FE0-4BBD-A6D7-96A43116C3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E9D0-1509-4786-B8F1-660334C86020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B9A4-7FE0-4BBD-A6D7-96A43116C3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E9D0-1509-4786-B8F1-660334C86020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B9A4-7FE0-4BBD-A6D7-96A43116C3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E9D0-1509-4786-B8F1-660334C86020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B9A4-7FE0-4BBD-A6D7-96A43116C3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E9D0-1509-4786-B8F1-660334C86020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B9A4-7FE0-4BBD-A6D7-96A43116C3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E9D0-1509-4786-B8F1-660334C86020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1ACB9A4-7FE0-4BBD-A6D7-96A43116C3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E8BE9D0-1509-4786-B8F1-660334C86020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1ACB9A4-7FE0-4BBD-A6D7-96A43116C3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Java8</a:t>
            </a:r>
            <a:r>
              <a:rPr lang="zh-TW" altLang="en-US" dirty="0" smtClean="0"/>
              <a:t>認證課程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上課時間</a:t>
            </a:r>
            <a:endParaRPr lang="en-US" altLang="zh-TW" dirty="0" smtClean="0"/>
          </a:p>
          <a:p>
            <a:pPr marL="800100" lvl="1" indent="-342900"/>
            <a:r>
              <a:rPr lang="en-US" altLang="zh-TW" dirty="0" smtClean="0"/>
              <a:t>26</a:t>
            </a:r>
            <a:r>
              <a:rPr lang="zh-TW" altLang="en-US" dirty="0" smtClean="0"/>
              <a:t>堂</a:t>
            </a:r>
            <a:r>
              <a:rPr lang="en-US" altLang="zh-TW" dirty="0" smtClean="0"/>
              <a:t>,</a:t>
            </a:r>
            <a:r>
              <a:rPr lang="zh-TW" altLang="en-US" dirty="0" smtClean="0"/>
              <a:t>每</a:t>
            </a:r>
            <a:r>
              <a:rPr lang="zh-TW" altLang="en-US" dirty="0"/>
              <a:t>周</a:t>
            </a:r>
            <a:r>
              <a:rPr lang="en-US" altLang="zh-TW" dirty="0" smtClean="0"/>
              <a:t>1,3,5</a:t>
            </a:r>
            <a:r>
              <a:rPr lang="zh-TW" altLang="en-US" dirty="0" smtClean="0"/>
              <a:t>晚上</a:t>
            </a:r>
            <a:r>
              <a:rPr lang="en-US" altLang="zh-TW" dirty="0" smtClean="0"/>
              <a:t>6:40~9:40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中堂休息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大約</a:t>
            </a:r>
            <a:r>
              <a:rPr lang="en-US" altLang="zh-TW" dirty="0" smtClean="0"/>
              <a:t>8:20~8:30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97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講師自我介紹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rmAutofit fontScale="47500" lnSpcReduction="20000"/>
          </a:bodyPr>
          <a:lstStyle/>
          <a:p>
            <a:r>
              <a:rPr lang="zh-TW" altLang="en-US" b="1" dirty="0" smtClean="0"/>
              <a:t>姓名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江聖榮 </a:t>
            </a:r>
            <a:r>
              <a:rPr lang="en-US" altLang="zh-TW" b="1" dirty="0" smtClean="0"/>
              <a:t>Allen</a:t>
            </a:r>
          </a:p>
          <a:p>
            <a:r>
              <a:rPr lang="zh-TW" altLang="en-US" sz="2700" b="1" dirty="0"/>
              <a:t>現職</a:t>
            </a:r>
            <a:r>
              <a:rPr lang="en-US" altLang="zh-TW" sz="2700" b="1" dirty="0"/>
              <a:t>:</a:t>
            </a:r>
          </a:p>
          <a:p>
            <a:pPr lvl="1"/>
            <a:r>
              <a:rPr lang="zh-TW" altLang="en-US" dirty="0"/>
              <a:t>辰帟有限公司技術總監</a:t>
            </a:r>
            <a:endParaRPr lang="en-US" altLang="zh-TW" dirty="0"/>
          </a:p>
          <a:p>
            <a:pPr lvl="1"/>
            <a:r>
              <a:rPr lang="zh-TW" altLang="en-US" dirty="0" smtClean="0"/>
              <a:t>巨匠</a:t>
            </a:r>
            <a:r>
              <a:rPr lang="zh-TW" altLang="en-US" dirty="0"/>
              <a:t>電腦</a:t>
            </a:r>
            <a:r>
              <a:rPr lang="en-US" altLang="zh-TW" dirty="0"/>
              <a:t>java</a:t>
            </a:r>
            <a:r>
              <a:rPr lang="zh-TW" altLang="en-US" dirty="0" smtClean="0"/>
              <a:t>講師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r>
              <a:rPr lang="zh-TW" altLang="en-US" sz="2900" b="1" dirty="0"/>
              <a:t>證照</a:t>
            </a:r>
            <a:r>
              <a:rPr lang="en-US" altLang="zh-TW" sz="2900" b="1" dirty="0"/>
              <a:t>-</a:t>
            </a:r>
            <a:r>
              <a:rPr lang="zh-TW" altLang="en-US" sz="2900" b="1" dirty="0"/>
              <a:t>甲骨文原廠</a:t>
            </a:r>
            <a:endParaRPr lang="en-US" altLang="zh-TW" sz="2900" b="1" dirty="0"/>
          </a:p>
          <a:p>
            <a:pPr lvl="1"/>
            <a:r>
              <a:rPr lang="en-US" altLang="zh-TW" dirty="0" smtClean="0"/>
              <a:t>Java 1.4 SCJP--Sun</a:t>
            </a:r>
          </a:p>
          <a:p>
            <a:pPr lvl="1"/>
            <a:r>
              <a:rPr lang="en-US" altLang="zh-TW" dirty="0"/>
              <a:t>J</a:t>
            </a:r>
            <a:r>
              <a:rPr lang="en-US" altLang="zh-TW" dirty="0" smtClean="0"/>
              <a:t>avaSE6 SCJP</a:t>
            </a:r>
          </a:p>
          <a:p>
            <a:pPr lvl="1"/>
            <a:r>
              <a:rPr lang="en-US" altLang="zh-TW" dirty="0" smtClean="0"/>
              <a:t>Java </a:t>
            </a:r>
            <a:r>
              <a:rPr lang="en-US" altLang="zh-TW" dirty="0"/>
              <a:t>SE7 </a:t>
            </a:r>
            <a:r>
              <a:rPr lang="en-US" altLang="zh-TW" dirty="0" smtClean="0"/>
              <a:t>OCP</a:t>
            </a:r>
          </a:p>
          <a:p>
            <a:pPr lvl="1"/>
            <a:r>
              <a:rPr lang="en-US" altLang="zh-TW" dirty="0" smtClean="0"/>
              <a:t>Java SE8OCP</a:t>
            </a:r>
          </a:p>
          <a:p>
            <a:pPr lvl="1"/>
            <a:r>
              <a:rPr lang="en-US" altLang="zh-TW" dirty="0" smtClean="0"/>
              <a:t>Java </a:t>
            </a:r>
            <a:r>
              <a:rPr lang="en-US" altLang="zh-TW" dirty="0"/>
              <a:t>EE6 </a:t>
            </a:r>
            <a:r>
              <a:rPr lang="en-US" altLang="zh-TW" dirty="0" smtClean="0"/>
              <a:t>OCE</a:t>
            </a:r>
            <a:r>
              <a:rPr lang="zh-TW" altLang="en-US" dirty="0" smtClean="0"/>
              <a:t> </a:t>
            </a:r>
            <a:r>
              <a:rPr lang="en-US" altLang="zh-TW" dirty="0"/>
              <a:t>Web</a:t>
            </a:r>
          </a:p>
          <a:p>
            <a:pPr lvl="1"/>
            <a:r>
              <a:rPr lang="en-US" altLang="zh-TW" dirty="0" smtClean="0"/>
              <a:t>Oracle Java </a:t>
            </a:r>
            <a:r>
              <a:rPr lang="en-US" altLang="zh-TW" dirty="0"/>
              <a:t>OCT</a:t>
            </a:r>
            <a:r>
              <a:rPr lang="zh-TW" altLang="en-US" dirty="0"/>
              <a:t>原廠</a:t>
            </a:r>
            <a:r>
              <a:rPr lang="en-US" altLang="zh-TW" dirty="0"/>
              <a:t>java</a:t>
            </a:r>
            <a:r>
              <a:rPr lang="zh-TW" altLang="en-US" dirty="0"/>
              <a:t>講師證</a:t>
            </a:r>
            <a:endParaRPr lang="en-US" altLang="zh-TW" dirty="0"/>
          </a:p>
          <a:p>
            <a:endParaRPr lang="en-US" altLang="zh-TW" sz="2900" b="1" dirty="0" smtClean="0"/>
          </a:p>
          <a:p>
            <a:r>
              <a:rPr lang="zh-TW" altLang="en-US" sz="2900" b="1" dirty="0" smtClean="0"/>
              <a:t>程式</a:t>
            </a:r>
            <a:r>
              <a:rPr lang="zh-TW" altLang="en-US" sz="2900" b="1" dirty="0"/>
              <a:t>開發接案經驗</a:t>
            </a:r>
            <a:endParaRPr lang="en-US" altLang="zh-TW" sz="2900" b="1" dirty="0"/>
          </a:p>
          <a:p>
            <a:pPr lvl="1"/>
            <a:r>
              <a:rPr lang="zh-TW" altLang="en-US" dirty="0"/>
              <a:t>北區國稅局電算部門</a:t>
            </a:r>
            <a:endParaRPr lang="en-US" altLang="zh-TW" dirty="0"/>
          </a:p>
          <a:p>
            <a:pPr lvl="2"/>
            <a:r>
              <a:rPr lang="zh-TW" altLang="en-US" dirty="0"/>
              <a:t>書籍管理系統</a:t>
            </a:r>
            <a:endParaRPr lang="en-US" altLang="zh-TW" dirty="0"/>
          </a:p>
          <a:p>
            <a:pPr lvl="2"/>
            <a:r>
              <a:rPr lang="zh-TW" altLang="en-US" dirty="0"/>
              <a:t>資材管理系統</a:t>
            </a:r>
          </a:p>
          <a:p>
            <a:pPr lvl="1"/>
            <a:r>
              <a:rPr lang="zh-TW" altLang="en-US" dirty="0"/>
              <a:t>成美玻璃有限公司</a:t>
            </a:r>
            <a:endParaRPr lang="en-US" altLang="zh-TW" dirty="0"/>
          </a:p>
          <a:p>
            <a:pPr lvl="2"/>
            <a:r>
              <a:rPr lang="zh-TW" altLang="en-US" dirty="0"/>
              <a:t>進銷存管理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r>
              <a:rPr lang="zh-TW" altLang="en-US" sz="2900" b="1" dirty="0"/>
              <a:t>專長</a:t>
            </a:r>
            <a:endParaRPr lang="en-US" altLang="zh-TW" sz="2900" b="1" dirty="0"/>
          </a:p>
          <a:p>
            <a:pPr lvl="1"/>
            <a:r>
              <a:rPr lang="en-US" altLang="zh-TW" dirty="0" smtClean="0"/>
              <a:t>BIM</a:t>
            </a:r>
            <a:r>
              <a:rPr lang="zh-TW" altLang="en-US" dirty="0" smtClean="0"/>
              <a:t>專業製圖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 WEB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客製化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69160"/>
          </a:xfrm>
        </p:spPr>
        <p:txBody>
          <a:bodyPr>
            <a:normAutofit fontScale="47500" lnSpcReduction="20000"/>
          </a:bodyPr>
          <a:lstStyle/>
          <a:p>
            <a:r>
              <a:rPr lang="zh-TW" altLang="en-US" sz="2900" b="1" dirty="0" smtClean="0"/>
              <a:t>教學經歷</a:t>
            </a:r>
            <a:r>
              <a:rPr lang="en-US" altLang="zh-TW" sz="2900" b="1" dirty="0"/>
              <a:t>-</a:t>
            </a:r>
            <a:r>
              <a:rPr lang="zh-TW" altLang="en-US" sz="2900" b="1" dirty="0"/>
              <a:t>行政院職訓班訓練講師</a:t>
            </a:r>
            <a:endParaRPr lang="en-US" altLang="zh-TW" sz="2900" b="1" dirty="0"/>
          </a:p>
          <a:p>
            <a:pPr lvl="1"/>
            <a:r>
              <a:rPr lang="en-US" altLang="zh-TW" dirty="0"/>
              <a:t>101</a:t>
            </a:r>
          </a:p>
          <a:p>
            <a:pPr lvl="2"/>
            <a:r>
              <a:rPr lang="zh-TW" altLang="en-US" dirty="0"/>
              <a:t>行政院</a:t>
            </a:r>
            <a:r>
              <a:rPr lang="en-US" altLang="zh-TW" dirty="0"/>
              <a:t>APP</a:t>
            </a:r>
            <a:r>
              <a:rPr lang="zh-TW" altLang="en-US" dirty="0"/>
              <a:t>手機程式設計師</a:t>
            </a:r>
            <a:r>
              <a:rPr lang="en-US" altLang="zh-TW" dirty="0"/>
              <a:t>-</a:t>
            </a:r>
            <a:r>
              <a:rPr lang="zh-TW" altLang="en-US" dirty="0"/>
              <a:t>永和</a:t>
            </a:r>
          </a:p>
          <a:p>
            <a:pPr lvl="2"/>
            <a:r>
              <a:rPr lang="zh-TW" altLang="en-US" dirty="0"/>
              <a:t>行政院</a:t>
            </a:r>
            <a:r>
              <a:rPr lang="en-US" altLang="zh-TW" dirty="0" err="1"/>
              <a:t>Ajava</a:t>
            </a:r>
            <a:r>
              <a:rPr lang="zh-TW" altLang="en-US" dirty="0"/>
              <a:t>程式設計師</a:t>
            </a:r>
            <a:r>
              <a:rPr lang="en-US" altLang="zh-TW" dirty="0"/>
              <a:t>-</a:t>
            </a:r>
            <a:r>
              <a:rPr lang="zh-TW" altLang="en-US" dirty="0"/>
              <a:t>三重</a:t>
            </a:r>
          </a:p>
          <a:p>
            <a:pPr lvl="2"/>
            <a:r>
              <a:rPr lang="zh-TW" altLang="en-US" dirty="0"/>
              <a:t>宜蘭縣 </a:t>
            </a:r>
            <a:r>
              <a:rPr lang="en-US" altLang="zh-TW" dirty="0"/>
              <a:t>App</a:t>
            </a:r>
            <a:r>
              <a:rPr lang="zh-TW" altLang="en-US" dirty="0"/>
              <a:t>程式設計師</a:t>
            </a:r>
          </a:p>
          <a:p>
            <a:pPr lvl="2"/>
            <a:r>
              <a:rPr lang="zh-TW" altLang="en-US" dirty="0"/>
              <a:t>宜蘭縣 美工設計師</a:t>
            </a:r>
          </a:p>
          <a:p>
            <a:pPr lvl="1"/>
            <a:r>
              <a:rPr lang="en-US" altLang="zh-TW" dirty="0"/>
              <a:t>102</a:t>
            </a:r>
          </a:p>
          <a:p>
            <a:pPr lvl="2"/>
            <a:r>
              <a:rPr lang="en-US" altLang="zh-TW" dirty="0"/>
              <a:t>-</a:t>
            </a:r>
            <a:r>
              <a:rPr lang="zh-TW" altLang="en-US" dirty="0"/>
              <a:t>行政院</a:t>
            </a:r>
            <a:r>
              <a:rPr lang="en-US" altLang="zh-TW" dirty="0"/>
              <a:t>App</a:t>
            </a:r>
            <a:r>
              <a:rPr lang="zh-TW" altLang="en-US" dirty="0"/>
              <a:t>手機程式設計</a:t>
            </a:r>
            <a:r>
              <a:rPr lang="en-US" altLang="zh-TW" dirty="0"/>
              <a:t>-</a:t>
            </a:r>
            <a:r>
              <a:rPr lang="zh-TW" altLang="en-US" dirty="0"/>
              <a:t>永和</a:t>
            </a:r>
          </a:p>
          <a:p>
            <a:pPr lvl="2"/>
            <a:r>
              <a:rPr lang="en-US" altLang="zh-TW" dirty="0"/>
              <a:t>102-</a:t>
            </a:r>
            <a:r>
              <a:rPr lang="zh-TW" altLang="en-US" dirty="0"/>
              <a:t>行政院 </a:t>
            </a:r>
            <a:r>
              <a:rPr lang="en-US" altLang="zh-TW" dirty="0"/>
              <a:t>java</a:t>
            </a:r>
            <a:r>
              <a:rPr lang="zh-TW" altLang="en-US" dirty="0"/>
              <a:t>程式設計師</a:t>
            </a:r>
            <a:r>
              <a:rPr lang="en-US" altLang="zh-TW" dirty="0"/>
              <a:t>-</a:t>
            </a:r>
            <a:r>
              <a:rPr lang="zh-TW" altLang="en-US" dirty="0"/>
              <a:t>三重</a:t>
            </a:r>
          </a:p>
          <a:p>
            <a:pPr lvl="2"/>
            <a:r>
              <a:rPr lang="en-US" altLang="zh-TW" dirty="0"/>
              <a:t>102-</a:t>
            </a:r>
            <a:r>
              <a:rPr lang="zh-TW" altLang="en-US" dirty="0"/>
              <a:t>行政院</a:t>
            </a:r>
            <a:r>
              <a:rPr lang="en-US" altLang="zh-TW" dirty="0"/>
              <a:t>java </a:t>
            </a:r>
            <a:r>
              <a:rPr lang="zh-TW" altLang="en-US" dirty="0"/>
              <a:t>程式設計師</a:t>
            </a:r>
            <a:r>
              <a:rPr lang="en-US" altLang="zh-TW" dirty="0"/>
              <a:t>-</a:t>
            </a:r>
            <a:r>
              <a:rPr lang="zh-TW" altLang="en-US" dirty="0"/>
              <a:t>北認</a:t>
            </a:r>
          </a:p>
          <a:p>
            <a:pPr lvl="2"/>
            <a:r>
              <a:rPr lang="en-US" altLang="zh-TW" dirty="0"/>
              <a:t>102-</a:t>
            </a:r>
            <a:r>
              <a:rPr lang="zh-TW" altLang="en-US" dirty="0"/>
              <a:t>行政院 工業設計師</a:t>
            </a:r>
            <a:r>
              <a:rPr lang="en-US" altLang="zh-TW" dirty="0"/>
              <a:t>-</a:t>
            </a:r>
            <a:r>
              <a:rPr lang="zh-TW" altLang="en-US" dirty="0"/>
              <a:t>基隆</a:t>
            </a:r>
          </a:p>
          <a:p>
            <a:pPr lvl="1"/>
            <a:r>
              <a:rPr lang="en-US" altLang="zh-TW" dirty="0"/>
              <a:t>103</a:t>
            </a:r>
          </a:p>
          <a:p>
            <a:pPr lvl="2"/>
            <a:r>
              <a:rPr lang="zh-TW" altLang="en-US" dirty="0"/>
              <a:t>行政院</a:t>
            </a:r>
            <a:r>
              <a:rPr lang="en-US" altLang="zh-TW" dirty="0"/>
              <a:t>App </a:t>
            </a:r>
            <a:r>
              <a:rPr lang="zh-TW" altLang="en-US" dirty="0"/>
              <a:t>手機程式設計師</a:t>
            </a:r>
            <a:r>
              <a:rPr lang="en-US" altLang="zh-TW" dirty="0"/>
              <a:t>-</a:t>
            </a:r>
            <a:r>
              <a:rPr lang="zh-TW" altLang="en-US" dirty="0"/>
              <a:t>三重</a:t>
            </a:r>
          </a:p>
          <a:p>
            <a:pPr lvl="2"/>
            <a:r>
              <a:rPr lang="en-US" altLang="zh-TW" dirty="0"/>
              <a:t>103-</a:t>
            </a:r>
            <a:r>
              <a:rPr lang="zh-TW" altLang="en-US" dirty="0"/>
              <a:t>行政院</a:t>
            </a:r>
            <a:r>
              <a:rPr lang="en-US" altLang="zh-TW" dirty="0"/>
              <a:t>java</a:t>
            </a:r>
            <a:r>
              <a:rPr lang="zh-TW" altLang="en-US" dirty="0"/>
              <a:t>程式設計師</a:t>
            </a:r>
            <a:r>
              <a:rPr lang="en-US" altLang="zh-TW" dirty="0"/>
              <a:t>-</a:t>
            </a:r>
            <a:r>
              <a:rPr lang="zh-TW" altLang="en-US" dirty="0"/>
              <a:t>三重</a:t>
            </a:r>
          </a:p>
          <a:p>
            <a:pPr lvl="2"/>
            <a:r>
              <a:rPr lang="en-US" altLang="zh-TW" dirty="0"/>
              <a:t>103-</a:t>
            </a:r>
            <a:r>
              <a:rPr lang="zh-TW" altLang="en-US" dirty="0"/>
              <a:t>行政院室內設計師</a:t>
            </a:r>
            <a:r>
              <a:rPr lang="en-US" altLang="zh-TW" dirty="0"/>
              <a:t>-</a:t>
            </a:r>
            <a:r>
              <a:rPr lang="zh-TW" altLang="en-US" dirty="0"/>
              <a:t>北認</a:t>
            </a:r>
          </a:p>
          <a:p>
            <a:pPr lvl="2"/>
            <a:r>
              <a:rPr lang="en-US" altLang="zh-TW" dirty="0"/>
              <a:t>103-</a:t>
            </a:r>
            <a:r>
              <a:rPr lang="zh-TW" altLang="en-US" dirty="0"/>
              <a:t>行政院綠建築設計師</a:t>
            </a:r>
            <a:r>
              <a:rPr lang="en-US" altLang="zh-TW" dirty="0"/>
              <a:t>-</a:t>
            </a:r>
            <a:r>
              <a:rPr lang="zh-TW" altLang="en-US" dirty="0"/>
              <a:t>基隆</a:t>
            </a:r>
            <a:endParaRPr lang="en-US" altLang="zh-TW" dirty="0"/>
          </a:p>
          <a:p>
            <a:pPr lvl="1"/>
            <a:r>
              <a:rPr lang="en-US" altLang="zh-TW" dirty="0"/>
              <a:t>104-</a:t>
            </a:r>
          </a:p>
          <a:p>
            <a:pPr lvl="2"/>
            <a:r>
              <a:rPr lang="zh-TW" altLang="en-US" dirty="0"/>
              <a:t>行政院綠建築設計師班</a:t>
            </a:r>
            <a:endParaRPr lang="en-US" altLang="zh-TW" dirty="0"/>
          </a:p>
          <a:p>
            <a:pPr lvl="2"/>
            <a:r>
              <a:rPr lang="en-US" altLang="zh-TW" dirty="0"/>
              <a:t>104-</a:t>
            </a:r>
            <a:r>
              <a:rPr lang="zh-TW" altLang="en-US" dirty="0"/>
              <a:t>宜蘭縣 美工設計師班</a:t>
            </a:r>
            <a:endParaRPr lang="en-US" altLang="zh-TW" dirty="0"/>
          </a:p>
          <a:p>
            <a:pPr lvl="1"/>
            <a:r>
              <a:rPr lang="en-US" altLang="zh-TW" dirty="0"/>
              <a:t>105</a:t>
            </a:r>
          </a:p>
          <a:p>
            <a:pPr lvl="2"/>
            <a:r>
              <a:rPr lang="zh-TW" altLang="en-US" dirty="0"/>
              <a:t>行政院</a:t>
            </a:r>
            <a:r>
              <a:rPr lang="en-US" altLang="zh-TW" dirty="0"/>
              <a:t>APP</a:t>
            </a:r>
            <a:r>
              <a:rPr lang="zh-TW" altLang="en-US" dirty="0"/>
              <a:t>程式設計師三重班</a:t>
            </a:r>
            <a:endParaRPr lang="en-US" altLang="zh-TW" dirty="0"/>
          </a:p>
          <a:p>
            <a:pPr lvl="1"/>
            <a:r>
              <a:rPr lang="en-US" altLang="zh-TW" dirty="0" smtClean="0"/>
              <a:t>106</a:t>
            </a:r>
          </a:p>
          <a:p>
            <a:pPr lvl="2"/>
            <a:r>
              <a:rPr lang="zh-TW" altLang="en-US" dirty="0"/>
              <a:t>行政院</a:t>
            </a:r>
            <a:r>
              <a:rPr lang="en-US" altLang="zh-TW" dirty="0"/>
              <a:t>APP</a:t>
            </a:r>
            <a:r>
              <a:rPr lang="zh-TW" altLang="en-US" dirty="0"/>
              <a:t>程式設計師三重</a:t>
            </a:r>
            <a:r>
              <a:rPr lang="zh-TW" altLang="en-US" dirty="0" smtClean="0"/>
              <a:t>班</a:t>
            </a:r>
            <a:endParaRPr lang="en-US" altLang="zh-TW" dirty="0" smtClean="0"/>
          </a:p>
          <a:p>
            <a:pPr lvl="2"/>
            <a:r>
              <a:rPr lang="zh-TW" altLang="en-US" dirty="0"/>
              <a:t>行政院</a:t>
            </a:r>
            <a:r>
              <a:rPr lang="en-US" altLang="zh-TW" dirty="0"/>
              <a:t>APP</a:t>
            </a:r>
            <a:r>
              <a:rPr lang="zh-TW" altLang="en-US" dirty="0"/>
              <a:t>程式設計師東區認證</a:t>
            </a:r>
            <a:r>
              <a:rPr lang="zh-TW" altLang="en-US" dirty="0" smtClean="0"/>
              <a:t>班</a:t>
            </a:r>
            <a:endParaRPr lang="en-US" altLang="zh-TW" dirty="0" smtClean="0"/>
          </a:p>
          <a:p>
            <a:pPr lvl="2"/>
            <a:r>
              <a:rPr lang="zh-TW" altLang="en-US" dirty="0"/>
              <a:t>行政院綠建築設計師</a:t>
            </a:r>
            <a:r>
              <a:rPr lang="en-US" altLang="zh-TW" dirty="0"/>
              <a:t>-</a:t>
            </a:r>
            <a:r>
              <a:rPr lang="zh-TW" altLang="en-US" dirty="0"/>
              <a:t>永和</a:t>
            </a:r>
            <a:r>
              <a:rPr lang="zh-TW" altLang="en-US" dirty="0" smtClean="0"/>
              <a:t>認證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107</a:t>
            </a:r>
          </a:p>
          <a:p>
            <a:pPr lvl="2"/>
            <a:r>
              <a:rPr lang="zh-TW" altLang="en-US" dirty="0"/>
              <a:t>行政院</a:t>
            </a:r>
            <a:r>
              <a:rPr lang="en-US" altLang="zh-TW" dirty="0"/>
              <a:t>App </a:t>
            </a:r>
            <a:r>
              <a:rPr lang="zh-TW" altLang="en-US" dirty="0"/>
              <a:t>手機程式設計師</a:t>
            </a:r>
            <a:r>
              <a:rPr lang="en-US" altLang="zh-TW" dirty="0"/>
              <a:t>-</a:t>
            </a:r>
            <a:r>
              <a:rPr lang="zh-TW" altLang="en-US" dirty="0"/>
              <a:t>三重</a:t>
            </a:r>
          </a:p>
          <a:p>
            <a:pPr lvl="2"/>
            <a:r>
              <a:rPr lang="zh-TW" altLang="en-US" dirty="0"/>
              <a:t>行政院</a:t>
            </a:r>
            <a:r>
              <a:rPr lang="en-US" altLang="zh-TW" dirty="0"/>
              <a:t>java </a:t>
            </a:r>
            <a:r>
              <a:rPr lang="zh-TW" altLang="en-US" dirty="0"/>
              <a:t>程式設計師</a:t>
            </a:r>
            <a:r>
              <a:rPr lang="en-US" altLang="zh-TW" dirty="0"/>
              <a:t>-</a:t>
            </a:r>
            <a:r>
              <a:rPr lang="zh-TW" altLang="en-US" dirty="0"/>
              <a:t>北認</a:t>
            </a:r>
          </a:p>
          <a:p>
            <a:pPr lvl="1"/>
            <a:r>
              <a:rPr lang="en-US" altLang="zh-TW" dirty="0" smtClean="0"/>
              <a:t>108</a:t>
            </a:r>
          </a:p>
          <a:p>
            <a:pPr lvl="2"/>
            <a:r>
              <a:rPr lang="zh-TW" altLang="en-US" dirty="0"/>
              <a:t>行政院</a:t>
            </a:r>
            <a:r>
              <a:rPr lang="en-US" altLang="zh-TW" dirty="0"/>
              <a:t>java </a:t>
            </a:r>
            <a:r>
              <a:rPr lang="zh-TW" altLang="en-US" dirty="0"/>
              <a:t>程式設計師</a:t>
            </a:r>
            <a:r>
              <a:rPr lang="en-US" altLang="zh-TW" dirty="0"/>
              <a:t>-</a:t>
            </a:r>
            <a:r>
              <a:rPr lang="zh-TW" altLang="en-US" dirty="0"/>
              <a:t>北</a:t>
            </a:r>
            <a:r>
              <a:rPr lang="zh-TW" altLang="en-US" dirty="0" smtClean="0"/>
              <a:t>認</a:t>
            </a:r>
            <a:endParaRPr lang="zh-TW" altLang="en-US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043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開發工具與測試環境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一切以原廠資料為主</a:t>
            </a:r>
            <a:r>
              <a:rPr lang="en-US" altLang="zh-TW" dirty="0" smtClean="0"/>
              <a:t>-&gt;Oracle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/>
              <a:t>工具</a:t>
            </a:r>
            <a:r>
              <a:rPr lang="zh-TW" altLang="en-US" dirty="0" smtClean="0"/>
              <a:t>為</a:t>
            </a:r>
            <a:r>
              <a:rPr lang="en-US" altLang="zh-TW" dirty="0" smtClean="0"/>
              <a:t>:</a:t>
            </a:r>
          </a:p>
          <a:p>
            <a:pPr marL="800100" lvl="1" indent="-342900"/>
            <a:r>
              <a:rPr lang="en-US" altLang="zh-TW" dirty="0" smtClean="0"/>
              <a:t>Compiler</a:t>
            </a:r>
            <a:r>
              <a:rPr lang="zh-TW" altLang="en-US" dirty="0" smtClean="0"/>
              <a:t>編譯器</a:t>
            </a:r>
            <a:r>
              <a:rPr lang="en-US" altLang="zh-TW" dirty="0" smtClean="0"/>
              <a:t>:JDK8</a:t>
            </a:r>
          </a:p>
          <a:p>
            <a:pPr marL="800100" lvl="1" indent="-342900"/>
            <a:r>
              <a:rPr lang="zh-TW" altLang="en-US" dirty="0"/>
              <a:t>撰寫程式</a:t>
            </a:r>
            <a:r>
              <a:rPr lang="zh-TW" altLang="en-US" dirty="0" smtClean="0"/>
              <a:t>工具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需知道</a:t>
            </a:r>
            <a:r>
              <a:rPr lang="en-US" altLang="zh-TW" dirty="0" smtClean="0"/>
              <a:t>3</a:t>
            </a:r>
            <a:r>
              <a:rPr lang="zh-TW" altLang="en-US" dirty="0" smtClean="0"/>
              <a:t>種</a:t>
            </a:r>
            <a:endParaRPr lang="en-US" altLang="zh-TW" dirty="0" smtClean="0"/>
          </a:p>
          <a:p>
            <a:pPr marL="1485900" lvl="2" indent="-342900"/>
            <a:r>
              <a:rPr lang="zh-TW" altLang="en-US" dirty="0" smtClean="0"/>
              <a:t>純文字</a:t>
            </a:r>
            <a:r>
              <a:rPr lang="en-US" altLang="zh-TW" dirty="0" smtClean="0"/>
              <a:t>-&gt;notepad+/sublime</a:t>
            </a:r>
          </a:p>
          <a:p>
            <a:pPr marL="1485900" lvl="2" indent="-342900"/>
            <a:r>
              <a:rPr lang="en-US" altLang="zh-TW" dirty="0" smtClean="0"/>
              <a:t>IDE(</a:t>
            </a:r>
            <a:r>
              <a:rPr lang="en-US" altLang="zh-TW" dirty="0"/>
              <a:t>Integrated Development </a:t>
            </a:r>
            <a:r>
              <a:rPr lang="en-US" altLang="zh-TW" dirty="0" smtClean="0"/>
              <a:t>Environment)</a:t>
            </a:r>
          </a:p>
          <a:p>
            <a:pPr marL="1943100" lvl="3" indent="-342900"/>
            <a:r>
              <a:rPr lang="en-US" altLang="zh-TW" dirty="0" err="1" smtClean="0"/>
              <a:t>Netbeans</a:t>
            </a:r>
            <a:endParaRPr lang="en-US" altLang="zh-TW" dirty="0" smtClean="0"/>
          </a:p>
          <a:p>
            <a:pPr marL="1943100" lvl="3" indent="-342900"/>
            <a:r>
              <a:rPr lang="en-US" altLang="zh-TW" dirty="0" smtClean="0"/>
              <a:t>Eclipse</a:t>
            </a:r>
          </a:p>
          <a:p>
            <a:pPr marL="800100" lvl="1" indent="-342900"/>
            <a:r>
              <a:rPr lang="zh-TW" altLang="en-US" dirty="0"/>
              <a:t>測試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marL="1485900" lvl="2" indent="-342900"/>
            <a:r>
              <a:rPr lang="zh-TW" altLang="en-US" dirty="0"/>
              <a:t>純</a:t>
            </a:r>
            <a:r>
              <a:rPr lang="zh-TW" altLang="en-US" dirty="0" smtClean="0"/>
              <a:t>文字</a:t>
            </a:r>
            <a:r>
              <a:rPr lang="en-US" altLang="zh-TW" dirty="0" smtClean="0"/>
              <a:t>-&gt;commend line</a:t>
            </a:r>
          </a:p>
          <a:p>
            <a:pPr marL="1943100" lvl="3" indent="-342900"/>
            <a:r>
              <a:rPr lang="en-US" altLang="zh-TW" dirty="0" smtClean="0"/>
              <a:t>Windows-&gt;DOS</a:t>
            </a:r>
          </a:p>
          <a:p>
            <a:pPr marL="1943100" lvl="3" indent="-342900"/>
            <a:r>
              <a:rPr lang="en-US" altLang="zh-TW" dirty="0" smtClean="0"/>
              <a:t>Linux/mac-&gt;terminal</a:t>
            </a:r>
          </a:p>
          <a:p>
            <a:pPr lvl="3" indent="0">
              <a:buNone/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 marL="1485900" lvl="2" indent="-342900"/>
            <a:endParaRPr lang="en-US" altLang="zh-TW" dirty="0" smtClean="0"/>
          </a:p>
          <a:p>
            <a:pPr marL="1485900" lvl="2" indent="-34290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22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Commend 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5672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文字模式測試環境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Windows-&gt;</a:t>
            </a:r>
            <a:r>
              <a:rPr lang="zh-TW" altLang="en-US" dirty="0" smtClean="0"/>
              <a:t>附屬應用程式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命令提示字元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Linux/</a:t>
            </a:r>
            <a:r>
              <a:rPr lang="en-US" altLang="zh-TW" dirty="0" err="1" smtClean="0"/>
              <a:t>Mac</a:t>
            </a:r>
            <a:r>
              <a:rPr lang="en-US" altLang="zh-TW" dirty="0" err="1" smtClean="0">
                <a:sym typeface="Wingdings" pitchFamily="2" charset="2"/>
              </a:rPr>
              <a:t>terminal</a:t>
            </a:r>
            <a:endParaRPr lang="en-US" altLang="zh-TW" dirty="0" smtClean="0">
              <a:sym typeface="Wingdings" pitchFamily="2" charset="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ym typeface="Wingdings" pitchFamily="2" charset="2"/>
              </a:rPr>
              <a:t>基本</a:t>
            </a:r>
            <a:r>
              <a:rPr lang="zh-TW" altLang="en-US" dirty="0" smtClean="0">
                <a:sym typeface="Wingdings" pitchFamily="2" charset="2"/>
              </a:rPr>
              <a:t>指令</a:t>
            </a:r>
            <a:r>
              <a:rPr lang="en-US" altLang="zh-TW" dirty="0" smtClean="0">
                <a:sym typeface="Wingdings" pitchFamily="2" charset="2"/>
              </a:rPr>
              <a:t>:</a:t>
            </a:r>
          </a:p>
          <a:p>
            <a:pPr marL="800100" lvl="1" indent="-342900"/>
            <a:r>
              <a:rPr lang="zh-TW" altLang="en-US" dirty="0" smtClean="0">
                <a:sym typeface="Wingdings" pitchFamily="2" charset="2"/>
              </a:rPr>
              <a:t>查詢</a:t>
            </a:r>
            <a:r>
              <a:rPr lang="en-US" altLang="zh-TW" dirty="0" smtClean="0">
                <a:sym typeface="Wingdings" pitchFamily="2" charset="2"/>
              </a:rPr>
              <a:t>:</a:t>
            </a:r>
          </a:p>
          <a:p>
            <a:pPr marL="1485900" lvl="2" indent="-342900"/>
            <a:r>
              <a:rPr lang="en-US" altLang="zh-TW" dirty="0" smtClean="0">
                <a:sym typeface="Wingdings" pitchFamily="2" charset="2"/>
              </a:rPr>
              <a:t>dos-&gt;</a:t>
            </a:r>
            <a:r>
              <a:rPr lang="en-US" altLang="zh-TW" dirty="0" err="1" smtClean="0">
                <a:sym typeface="Wingdings" pitchFamily="2" charset="2"/>
              </a:rPr>
              <a:t>dir</a:t>
            </a:r>
            <a:r>
              <a:rPr lang="en-US" altLang="zh-TW" dirty="0" smtClean="0">
                <a:sym typeface="Wingdings" pitchFamily="2" charset="2"/>
              </a:rPr>
              <a:t>/w</a:t>
            </a:r>
          </a:p>
          <a:p>
            <a:pPr marL="1485900" lvl="2" indent="-342900"/>
            <a:r>
              <a:rPr lang="en-US" altLang="zh-TW" dirty="0" smtClean="0">
                <a:sym typeface="Wingdings" pitchFamily="2" charset="2"/>
              </a:rPr>
              <a:t>Terminal-&gt;</a:t>
            </a:r>
            <a:r>
              <a:rPr lang="en-US" altLang="zh-TW" dirty="0" err="1" smtClean="0">
                <a:sym typeface="Wingdings" pitchFamily="2" charset="2"/>
              </a:rPr>
              <a:t>ls</a:t>
            </a:r>
            <a:endParaRPr lang="en-US" altLang="zh-TW" dirty="0" smtClean="0">
              <a:sym typeface="Wingdings" pitchFamily="2" charset="2"/>
            </a:endParaRPr>
          </a:p>
          <a:p>
            <a:pPr marL="800100" lvl="1" indent="-342900"/>
            <a:r>
              <a:rPr lang="zh-TW" altLang="en-US" dirty="0">
                <a:sym typeface="Wingdings" pitchFamily="2" charset="2"/>
              </a:rPr>
              <a:t>回上</a:t>
            </a:r>
            <a:r>
              <a:rPr lang="zh-TW" altLang="en-US" dirty="0" smtClean="0">
                <a:sym typeface="Wingdings" pitchFamily="2" charset="2"/>
              </a:rPr>
              <a:t>一層</a:t>
            </a:r>
            <a:r>
              <a:rPr lang="en-US" altLang="zh-TW" dirty="0" smtClean="0">
                <a:sym typeface="Wingdings" pitchFamily="2" charset="2"/>
              </a:rPr>
              <a:t>-&gt;cd ..</a:t>
            </a:r>
          </a:p>
          <a:p>
            <a:pPr marL="800100" lvl="1" indent="-342900"/>
            <a:r>
              <a:rPr lang="zh-TW" altLang="en-US" dirty="0">
                <a:sym typeface="Wingdings" pitchFamily="2" charset="2"/>
              </a:rPr>
              <a:t>回最</a:t>
            </a:r>
            <a:r>
              <a:rPr lang="zh-TW" altLang="en-US" dirty="0" smtClean="0">
                <a:sym typeface="Wingdings" pitchFamily="2" charset="2"/>
              </a:rPr>
              <a:t>上層</a:t>
            </a:r>
            <a:r>
              <a:rPr lang="en-US" altLang="zh-TW" dirty="0" smtClean="0">
                <a:sym typeface="Wingdings" pitchFamily="2" charset="2"/>
              </a:rPr>
              <a:t>-&gt;cd\</a:t>
            </a:r>
          </a:p>
          <a:p>
            <a:pPr marL="800100" lvl="1" indent="-342900"/>
            <a:r>
              <a:rPr lang="zh-TW" altLang="en-US" dirty="0" smtClean="0"/>
              <a:t>開啟資料夾</a:t>
            </a:r>
            <a:r>
              <a:rPr lang="en-US" altLang="zh-TW" dirty="0" smtClean="0"/>
              <a:t>-&gt;cd </a:t>
            </a:r>
            <a:r>
              <a:rPr lang="zh-TW" altLang="en-US" dirty="0" smtClean="0"/>
              <a:t>資料夾或路徑</a:t>
            </a:r>
            <a:endParaRPr lang="en-US" altLang="zh-TW" dirty="0" smtClean="0"/>
          </a:p>
          <a:p>
            <a:pPr marL="800100" lvl="1" indent="-342900"/>
            <a:r>
              <a:rPr lang="zh-TW" altLang="en-US" dirty="0"/>
              <a:t>方向</a:t>
            </a:r>
            <a:r>
              <a:rPr lang="zh-TW" altLang="en-US" dirty="0" smtClean="0"/>
              <a:t>鍵</a:t>
            </a:r>
            <a:endParaRPr lang="en-US" altLang="zh-TW" dirty="0" smtClean="0"/>
          </a:p>
          <a:p>
            <a:pPr marL="800100" lvl="1" indent="-342900"/>
            <a:r>
              <a:rPr lang="zh-TW" altLang="en-US" dirty="0"/>
              <a:t>清除</a:t>
            </a:r>
            <a:r>
              <a:rPr lang="zh-TW" altLang="en-US" dirty="0" smtClean="0"/>
              <a:t>畫面</a:t>
            </a:r>
            <a:endParaRPr lang="en-US" altLang="zh-TW" dirty="0" smtClean="0"/>
          </a:p>
          <a:p>
            <a:pPr marL="1485900" lvl="2" indent="-342900"/>
            <a:r>
              <a:rPr lang="en-US" altLang="zh-TW" dirty="0" smtClean="0"/>
              <a:t>Dos-&gt;</a:t>
            </a:r>
            <a:r>
              <a:rPr lang="en-US" altLang="zh-TW" dirty="0" err="1" smtClean="0"/>
              <a:t>cls</a:t>
            </a:r>
            <a:endParaRPr lang="en-US" altLang="zh-TW" dirty="0" smtClean="0"/>
          </a:p>
          <a:p>
            <a:pPr marL="1485900" lvl="2" indent="-342900"/>
            <a:r>
              <a:rPr lang="en-US" altLang="zh-TW" dirty="0" smtClean="0"/>
              <a:t>Terminal-&gt;clear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1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dirty="0"/>
              <a:t>先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-JDK8</a:t>
            </a:r>
            <a:r>
              <a:rPr lang="zh-TW" altLang="en-US" dirty="0" smtClean="0"/>
              <a:t>編譯器</a:t>
            </a:r>
            <a:endParaRPr lang="en-US" altLang="zh-TW" dirty="0" smtClean="0"/>
          </a:p>
          <a:p>
            <a:pPr marL="800100" lvl="1" indent="-342900"/>
            <a:r>
              <a:rPr lang="en-US" altLang="zh-TW" dirty="0" smtClean="0"/>
              <a:t>C:\program files\</a:t>
            </a:r>
          </a:p>
          <a:p>
            <a:pPr marL="1485900" lvl="2" indent="-342900"/>
            <a:r>
              <a:rPr lang="en-US" altLang="zh-TW" dirty="0" err="1" smtClean="0"/>
              <a:t>Jdk</a:t>
            </a:r>
            <a:endParaRPr lang="en-US" altLang="zh-TW" dirty="0" smtClean="0"/>
          </a:p>
          <a:p>
            <a:pPr marL="1485900" lvl="2" indent="-342900"/>
            <a:r>
              <a:rPr lang="en-US" altLang="zh-TW" dirty="0" err="1" smtClean="0"/>
              <a:t>Jre</a:t>
            </a:r>
            <a:endParaRPr lang="en-US" altLang="zh-TW" dirty="0" smtClean="0"/>
          </a:p>
          <a:p>
            <a:pPr marL="800100" lvl="1" indent="-342900"/>
            <a:r>
              <a:rPr lang="en-US" altLang="zh-TW" dirty="0" smtClean="0"/>
              <a:t>Linux/mac-&gt;</a:t>
            </a:r>
            <a:r>
              <a:rPr lang="zh-TW" altLang="en-US" dirty="0" smtClean="0"/>
              <a:t>會有專屬位置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Dos</a:t>
            </a:r>
            <a:r>
              <a:rPr lang="zh-TW" altLang="en-US" dirty="0" smtClean="0"/>
              <a:t>測試環境需設定</a:t>
            </a:r>
            <a:r>
              <a:rPr lang="en-US" altLang="zh-TW" dirty="0" smtClean="0"/>
              <a:t>—path</a:t>
            </a:r>
            <a:r>
              <a:rPr lang="zh-TW" altLang="en-US" dirty="0" smtClean="0"/>
              <a:t>路徑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Linux/mac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terminal</a:t>
            </a:r>
            <a:r>
              <a:rPr lang="zh-TW" altLang="en-US" dirty="0" smtClean="0"/>
              <a:t>不須設定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</a:rPr>
              <a:t>IDE</a:t>
            </a:r>
            <a:r>
              <a:rPr lang="zh-TW" altLang="en-US" dirty="0" smtClean="0">
                <a:solidFill>
                  <a:srgbClr val="FF0000"/>
                </a:solidFill>
              </a:rPr>
              <a:t>工具直接安裝不需設定任何動作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開發步驟</a:t>
            </a:r>
            <a:r>
              <a:rPr lang="en-US" altLang="zh-TW" dirty="0" smtClean="0"/>
              <a:t>(</a:t>
            </a:r>
            <a:r>
              <a:rPr lang="zh-TW" altLang="en-US" dirty="0" smtClean="0"/>
              <a:t>考試會問的重點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先撰寫人類看的懂的原始碼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英文符號</a:t>
            </a:r>
            <a:r>
              <a:rPr lang="en-US" altLang="zh-TW" dirty="0" smtClean="0"/>
              <a:t>+</a:t>
            </a:r>
            <a:r>
              <a:rPr lang="zh-TW" altLang="en-US" dirty="0" smtClean="0"/>
              <a:t>數學表達方式</a:t>
            </a:r>
            <a:endParaRPr lang="en-US" altLang="zh-TW" dirty="0" smtClean="0"/>
          </a:p>
          <a:p>
            <a:pPr marL="800100" lvl="1" indent="-342900"/>
            <a:r>
              <a:rPr lang="zh-TW" altLang="en-US" dirty="0"/>
              <a:t>存</a:t>
            </a:r>
            <a:r>
              <a:rPr lang="zh-TW" altLang="en-US" dirty="0" smtClean="0"/>
              <a:t>成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olidFill>
                  <a:srgbClr val="FF0000"/>
                </a:solidFill>
                <a:sym typeface="Wingdings" pitchFamily="2" charset="2"/>
              </a:rPr>
              <a:t>檔名</a:t>
            </a:r>
            <a:r>
              <a:rPr lang="en-US" altLang="zh-TW" dirty="0" smtClean="0">
                <a:solidFill>
                  <a:srgbClr val="FF0000"/>
                </a:solidFill>
                <a:sym typeface="Wingdings" pitchFamily="2" charset="2"/>
              </a:rPr>
              <a:t>.java</a:t>
            </a:r>
          </a:p>
          <a:p>
            <a:pPr marL="1485900" lvl="2" indent="-342900"/>
            <a:r>
              <a:rPr lang="en-US" altLang="zh-TW" dirty="0" smtClean="0">
                <a:sym typeface="Wingdings" pitchFamily="2" charset="2"/>
              </a:rPr>
              <a:t>Ex: ex1.java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ym typeface="Wingdings" pitchFamily="2" charset="2"/>
              </a:rPr>
              <a:t>透過</a:t>
            </a:r>
            <a:r>
              <a:rPr lang="zh-TW" altLang="en-US" dirty="0" smtClean="0">
                <a:sym typeface="Wingdings" pitchFamily="2" charset="2"/>
              </a:rPr>
              <a:t>編譯器</a:t>
            </a:r>
            <a:endParaRPr lang="en-US" altLang="zh-TW" dirty="0" smtClean="0">
              <a:sym typeface="Wingdings" pitchFamily="2" charset="2"/>
            </a:endParaRPr>
          </a:p>
          <a:p>
            <a:pPr marL="800100" lvl="1" indent="-342900"/>
            <a:r>
              <a:rPr lang="en-US" altLang="zh-TW" dirty="0" err="1" smtClean="0"/>
              <a:t>javac</a:t>
            </a:r>
            <a:r>
              <a:rPr lang="en-US" altLang="zh-TW" dirty="0" smtClean="0"/>
              <a:t>  ex1.java</a:t>
            </a:r>
          </a:p>
          <a:p>
            <a:pPr marL="800100" lvl="1" indent="-342900"/>
            <a:r>
              <a:rPr lang="en-US" altLang="zh-TW" dirty="0" smtClean="0"/>
              <a:t>1)</a:t>
            </a:r>
            <a:r>
              <a:rPr lang="zh-TW" altLang="en-US" dirty="0" smtClean="0"/>
              <a:t>檢查語法 </a:t>
            </a:r>
            <a:r>
              <a:rPr lang="en-US" altLang="zh-TW" dirty="0" smtClean="0"/>
              <a:t>2)</a:t>
            </a:r>
            <a:r>
              <a:rPr lang="zh-TW" altLang="en-US" dirty="0" smtClean="0"/>
              <a:t>產生機器碼</a:t>
            </a:r>
            <a:r>
              <a:rPr lang="en-US" altLang="zh-TW" dirty="0" smtClean="0"/>
              <a:t>-&gt;</a:t>
            </a:r>
            <a:r>
              <a:rPr lang="zh-TW" altLang="en-US" dirty="0" smtClean="0">
                <a:solidFill>
                  <a:srgbClr val="FF0000"/>
                </a:solidFill>
              </a:rPr>
              <a:t>檔名</a:t>
            </a:r>
            <a:r>
              <a:rPr lang="en-US" altLang="zh-TW" dirty="0" smtClean="0">
                <a:solidFill>
                  <a:srgbClr val="FF0000"/>
                </a:solidFill>
              </a:rPr>
              <a:t>.class</a:t>
            </a:r>
          </a:p>
          <a:p>
            <a:pPr marL="1485900" lvl="2" indent="-342900"/>
            <a:r>
              <a:rPr lang="en-US" altLang="zh-TW" dirty="0" smtClean="0"/>
              <a:t>Ex:ex1.class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/>
              <a:t>測試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pPr marL="800100" lvl="1" indent="-342900"/>
            <a:r>
              <a:rPr lang="en-US" altLang="zh-TW" dirty="0" smtClean="0"/>
              <a:t>java ex1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57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 認證與考試介紹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Oracle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1z0-808-&gt;OCA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1z0-809-&gt;OCP</a:t>
            </a:r>
          </a:p>
          <a:p>
            <a:pPr marL="342900" indent="-342900">
              <a:buFont typeface="Arial" pitchFamily="34" charset="0"/>
              <a:buChar char="•"/>
            </a:pP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844824"/>
            <a:ext cx="5985948" cy="4536504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871076"/>
            <a:ext cx="6010798" cy="45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2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考古題練習</a:t>
            </a:r>
            <a:r>
              <a:rPr lang="en-US" altLang="zh-TW" dirty="0" smtClean="0"/>
              <a:t>(808</a:t>
            </a:r>
            <a:r>
              <a:rPr lang="zh-TW" altLang="en-US" dirty="0" smtClean="0"/>
              <a:t>有關先修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DATATYPE</a:t>
            </a:r>
            <a:r>
              <a:rPr lang="zh-TW" altLang="en-US" dirty="0" smtClean="0"/>
              <a:t>資料類型</a:t>
            </a:r>
            <a:endParaRPr lang="en-US" altLang="zh-TW" dirty="0" smtClean="0"/>
          </a:p>
          <a:p>
            <a:pPr marL="800100" lvl="1" indent="-342900"/>
            <a:r>
              <a:rPr lang="zh-TW" altLang="en-US" dirty="0" smtClean="0"/>
              <a:t>文字，數字</a:t>
            </a:r>
            <a:endParaRPr lang="en-US" altLang="zh-TW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 smtClean="0"/>
              <a:t>OPERATOR</a:t>
            </a:r>
            <a:r>
              <a:rPr lang="zh-TW" altLang="en-US" dirty="0" smtClean="0"/>
              <a:t>運算元</a:t>
            </a:r>
            <a:r>
              <a:rPr lang="en-US" altLang="zh-TW" dirty="0" smtClean="0"/>
              <a:t>/</a:t>
            </a:r>
            <a:r>
              <a:rPr lang="zh-TW" altLang="en-US" dirty="0" smtClean="0"/>
              <a:t>符號</a:t>
            </a:r>
            <a:endParaRPr lang="en-US" altLang="zh-TW" dirty="0" smtClean="0"/>
          </a:p>
          <a:p>
            <a:pPr marL="800100" lvl="1" indent="-342900"/>
            <a:r>
              <a:rPr lang="en-US" altLang="zh-TW" dirty="0" smtClean="0"/>
              <a:t>+,-*/…….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 smtClean="0"/>
              <a:t>流程控制</a:t>
            </a:r>
            <a:endParaRPr lang="en-US" altLang="zh-TW" dirty="0" smtClean="0"/>
          </a:p>
          <a:p>
            <a:pPr marL="800100" lvl="1" indent="-342900"/>
            <a:r>
              <a:rPr lang="en-US" altLang="zh-TW" dirty="0" err="1" smtClean="0"/>
              <a:t>If,for,while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102</TotalTime>
  <Words>494</Words>
  <Application>Microsoft Office PowerPoint</Application>
  <PresentationFormat>如螢幕大小 (4:3)</PresentationFormat>
  <Paragraphs>119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Arial Black</vt:lpstr>
      <vt:lpstr>Wingdings</vt:lpstr>
      <vt:lpstr>基本</vt:lpstr>
      <vt:lpstr>Java8認證課程</vt:lpstr>
      <vt:lpstr>講師自我介紹</vt:lpstr>
      <vt:lpstr>開發工具與測試環境</vt:lpstr>
      <vt:lpstr>Commend line</vt:lpstr>
      <vt:lpstr>Java開發環境</vt:lpstr>
      <vt:lpstr>Java開發步驟(考試會問的重點)</vt:lpstr>
      <vt:lpstr>Java 認證與考試介紹</vt:lpstr>
      <vt:lpstr>考古題練習(808有關先修)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講師自我介紹</dc:title>
  <dc:creator>allen</dc:creator>
  <cp:lastModifiedBy>a1</cp:lastModifiedBy>
  <cp:revision>19</cp:revision>
  <dcterms:created xsi:type="dcterms:W3CDTF">2019-02-25T00:10:50Z</dcterms:created>
  <dcterms:modified xsi:type="dcterms:W3CDTF">2020-03-25T10:39:27Z</dcterms:modified>
</cp:coreProperties>
</file>