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52BA1BF-E6A9-4C5B-9824-866280CA056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69AC5A6-0398-4CE8-ABB7-BE6AB03F8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netbeans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IDE(</a:t>
            </a:r>
            <a:r>
              <a:rPr lang="en-US" altLang="zh-TW" b="0" dirty="0"/>
              <a:t>Integrated Development </a:t>
            </a:r>
            <a:r>
              <a:rPr lang="en-US" altLang="zh-TW" b="0" dirty="0" smtClean="0"/>
              <a:t>Environment)</a:t>
            </a:r>
            <a:r>
              <a:rPr lang="zh-TW" altLang="en-US" b="0" dirty="0" smtClean="0"/>
              <a:t>工具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err="1" smtClean="0"/>
              <a:t>javaSE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需先安裝 </a:t>
            </a:r>
            <a:r>
              <a:rPr lang="en-US" altLang="zh-TW" dirty="0" smtClean="0"/>
              <a:t>JDK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新增專案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New-&gt;new project-</a:t>
            </a:r>
          </a:p>
          <a:p>
            <a:pPr marL="1485900" lvl="2" indent="-342900"/>
            <a:r>
              <a:rPr lang="en-US" altLang="zh-TW" dirty="0" smtClean="0"/>
              <a:t>Java-&gt;java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File</a:t>
            </a:r>
            <a:r>
              <a:rPr lang="zh-TW" altLang="en-US" dirty="0" smtClean="0"/>
              <a:t>管理畫面</a:t>
            </a:r>
            <a:endParaRPr lang="en-US" altLang="zh-TW" dirty="0" smtClean="0"/>
          </a:p>
          <a:p>
            <a:pPr marL="800100" lvl="1" indent="-342900"/>
            <a:r>
              <a:rPr lang="en-US" altLang="zh-TW" dirty="0" err="1" smtClean="0"/>
              <a:t>Src</a:t>
            </a:r>
            <a:r>
              <a:rPr lang="en-US" altLang="zh-TW" dirty="0" smtClean="0"/>
              <a:t>: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pPr marL="342900" indent="-34290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567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新增一般</a:t>
            </a:r>
            <a:r>
              <a:rPr lang="en-US" altLang="zh-TW" dirty="0" smtClean="0"/>
              <a:t>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main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/>
              <a:t> 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 form</a:t>
            </a:r>
          </a:p>
          <a:p>
            <a:pPr marL="800100" lvl="1" indent="-342900"/>
            <a:r>
              <a:rPr lang="en-US" altLang="zh-TW" dirty="0" smtClean="0"/>
              <a:t>Design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外觀排版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Contains-&gt;panel</a:t>
            </a:r>
          </a:p>
          <a:p>
            <a:pPr marL="1485900" lvl="2" indent="-342900"/>
            <a:r>
              <a:rPr lang="en-US" altLang="zh-TW" dirty="0" smtClean="0"/>
              <a:t>Controls</a:t>
            </a:r>
          </a:p>
          <a:p>
            <a:pPr marL="1943100" lvl="3" indent="-342900"/>
            <a:r>
              <a:rPr lang="en-US" altLang="zh-TW" dirty="0" smtClean="0"/>
              <a:t>Label</a:t>
            </a:r>
          </a:p>
          <a:p>
            <a:pPr marL="1943100" lvl="3" indent="-342900"/>
            <a:r>
              <a:rPr lang="en-US" altLang="zh-TW" dirty="0" err="1" smtClean="0"/>
              <a:t>Testfield</a:t>
            </a:r>
            <a:endParaRPr lang="en-US" altLang="zh-TW" dirty="0" smtClean="0"/>
          </a:p>
          <a:p>
            <a:pPr marL="1943100" lvl="3" indent="-342900"/>
            <a:r>
              <a:rPr lang="en-US" altLang="zh-TW" dirty="0" err="1" smtClean="0"/>
              <a:t>textArea</a:t>
            </a:r>
            <a:endParaRPr lang="en-US" altLang="zh-TW" dirty="0" smtClean="0"/>
          </a:p>
          <a:p>
            <a:pPr marL="1943100" lvl="3" indent="-342900"/>
            <a:r>
              <a:rPr lang="en-US" altLang="zh-TW" dirty="0" smtClean="0"/>
              <a:t>button</a:t>
            </a:r>
          </a:p>
          <a:p>
            <a:pPr marL="1485900" lvl="2" indent="-342900"/>
            <a:r>
              <a:rPr lang="en-US" altLang="zh-TW" dirty="0" smtClean="0"/>
              <a:t>Properties</a:t>
            </a:r>
          </a:p>
          <a:p>
            <a:pPr marL="800100" lvl="1" indent="-342900"/>
            <a:r>
              <a:rPr lang="en-US" altLang="zh-TW" dirty="0" smtClean="0"/>
              <a:t>Source-&gt;</a:t>
            </a:r>
            <a:r>
              <a:rPr lang="zh-TW" altLang="en-US" dirty="0" smtClean="0"/>
              <a:t>撰寫操作程式步驟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事件</a:t>
            </a:r>
            <a:r>
              <a:rPr lang="zh-TW" altLang="en-US" dirty="0" smtClean="0"/>
              <a:t>驅動</a:t>
            </a:r>
            <a:r>
              <a:rPr lang="en-US" altLang="zh-TW" dirty="0" smtClean="0"/>
              <a:t>(events ,</a:t>
            </a:r>
            <a:r>
              <a:rPr lang="zh-TW" altLang="en-US" dirty="0" smtClean="0"/>
              <a:t>操作方式</a:t>
            </a:r>
            <a:r>
              <a:rPr lang="en-US" altLang="zh-TW" dirty="0" smtClean="0"/>
              <a:t>),</a:t>
            </a:r>
            <a:r>
              <a:rPr lang="zh-TW" altLang="en-US" dirty="0" smtClean="0"/>
              <a:t>物件導向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使用的功能 </a:t>
            </a:r>
            <a:r>
              <a:rPr lang="en-US" altLang="zh-TW" dirty="0" smtClean="0"/>
              <a:t>method)</a:t>
            </a:r>
          </a:p>
        </p:txBody>
      </p:sp>
    </p:spTree>
    <p:extLst>
      <p:ext uri="{BB962C8B-B14F-4D97-AF65-F5344CB8AC3E}">
        <p14:creationId xmlns:p14="http://schemas.microsoft.com/office/powerpoint/2010/main" val="129760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M(Model)</a:t>
            </a:r>
          </a:p>
          <a:p>
            <a:pPr marL="800100" lvl="1" indent="-342900"/>
            <a:r>
              <a:rPr lang="zh-TW" altLang="en-US" dirty="0" smtClean="0"/>
              <a:t>模組化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撰寫程式所需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V(View)</a:t>
            </a:r>
          </a:p>
          <a:p>
            <a:pPr marL="800100" lvl="1" indent="-342900"/>
            <a:r>
              <a:rPr lang="en-US" altLang="zh-TW" dirty="0" smtClean="0"/>
              <a:t>UI(User interface)</a:t>
            </a:r>
          </a:p>
          <a:p>
            <a:pPr marL="800100" lvl="1" indent="-342900"/>
            <a:r>
              <a:rPr lang="zh-TW" altLang="en-US" dirty="0"/>
              <a:t>使用者操作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C(control)</a:t>
            </a:r>
          </a:p>
          <a:p>
            <a:pPr marL="800100" lvl="1" indent="-342900"/>
            <a:r>
              <a:rPr lang="zh-TW" altLang="en-US" dirty="0"/>
              <a:t>操作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按一下</a:t>
            </a:r>
            <a:r>
              <a:rPr lang="en-US" altLang="zh-TW" dirty="0" smtClean="0"/>
              <a:t>…..</a:t>
            </a:r>
          </a:p>
          <a:p>
            <a:pPr marL="342900" indent="-342900"/>
            <a:r>
              <a:rPr lang="en-US" altLang="zh-TW" dirty="0" err="1" smtClean="0"/>
              <a:t>textFiled</a:t>
            </a:r>
            <a:r>
              <a:rPr lang="en-US" altLang="zh-TW" dirty="0" smtClean="0"/>
              <a:t> ; </a:t>
            </a:r>
            <a:r>
              <a:rPr lang="en-US" altLang="zh-TW" smtClean="0"/>
              <a:t>textArea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控制項元件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getText</a:t>
            </a:r>
            <a:r>
              <a:rPr lang="en-US" altLang="zh-TW" dirty="0" smtClean="0"/>
              <a:t>():String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讀取輸入的資料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會設定成</a:t>
            </a:r>
            <a:r>
              <a:rPr lang="en-US" altLang="zh-TW" dirty="0" smtClean="0">
                <a:sym typeface="Wingdings" panose="05000000000000000000" pitchFamily="2" charset="2"/>
              </a:rPr>
              <a:t>String</a:t>
            </a:r>
          </a:p>
          <a:p>
            <a:pPr marL="342900" indent="-342900"/>
            <a:r>
              <a:rPr lang="zh-TW" altLang="en-US" dirty="0" smtClean="0">
                <a:sym typeface="Wingdings" panose="05000000000000000000" pitchFamily="2" charset="2"/>
              </a:rPr>
              <a:t>控制項元件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r>
              <a:rPr lang="en-US" altLang="zh-TW" dirty="0" err="1" smtClean="0">
                <a:sym typeface="Wingdings" panose="05000000000000000000" pitchFamily="2" charset="2"/>
              </a:rPr>
              <a:t>setText</a:t>
            </a:r>
            <a:r>
              <a:rPr lang="en-US" altLang="zh-TW" dirty="0" smtClean="0">
                <a:sym typeface="Wingdings" panose="05000000000000000000" pitchFamily="2" charset="2"/>
              </a:rPr>
              <a:t>(String </a:t>
            </a:r>
            <a:r>
              <a:rPr lang="en-US" altLang="zh-TW" dirty="0" err="1" smtClean="0">
                <a:sym typeface="Wingdings" panose="05000000000000000000" pitchFamily="2" charset="2"/>
              </a:rPr>
              <a:t>msg</a:t>
            </a:r>
            <a:r>
              <a:rPr lang="en-US" altLang="zh-TW" dirty="0" smtClean="0">
                <a:sym typeface="Wingdings" panose="05000000000000000000" pitchFamily="2" charset="2"/>
              </a:rPr>
              <a:t>):void</a:t>
            </a:r>
            <a:r>
              <a:rPr lang="zh-TW" altLang="en-US" dirty="0" smtClean="0">
                <a:sym typeface="Wingdings" panose="05000000000000000000" pitchFamily="2" charset="2"/>
              </a:rPr>
              <a:t>在此控制項顯示結果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8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</TotalTime>
  <Words>133</Words>
  <Application>Microsoft Office PowerPoint</Application>
  <PresentationFormat>如螢幕大小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Arial Black</vt:lpstr>
      <vt:lpstr>Wingdings</vt:lpstr>
      <vt:lpstr>基本</vt:lpstr>
      <vt:lpstr>netbeans</vt:lpstr>
      <vt:lpstr>基本操作</vt:lpstr>
      <vt:lpstr>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netbeans</dc:title>
  <dc:creator>allen</dc:creator>
  <cp:lastModifiedBy>gjun</cp:lastModifiedBy>
  <cp:revision>6</cp:revision>
  <dcterms:created xsi:type="dcterms:W3CDTF">2019-03-06T05:49:20Z</dcterms:created>
  <dcterms:modified xsi:type="dcterms:W3CDTF">2019-03-08T10:27:00Z</dcterms:modified>
</cp:coreProperties>
</file>