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59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94" d="100"/>
          <a:sy n="94" d="100"/>
        </p:scale>
        <p:origin x="10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7FB48D-8666-9A50-96C7-A6C1009202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2455A7-10F3-2BB1-2AA0-C4397FD397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C618C-5E32-4BE7-BEB5-53559B706351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3BC0D-AC3A-66AB-F180-529E8FB4D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33933-41C9-9398-FDCC-42820A445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C1A3-DDEE-4AB2-B6AD-6872A066B6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252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51800-A78B-426F-965B-D1FDA14AE892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3E4E2-DA7B-42D7-BCEA-9E9241D81B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9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E4E2-DA7B-42D7-BCEA-9E9241D81BA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76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E4E2-DA7B-42D7-BCEA-9E9241D81BA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01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FDE7-AFAC-419B-5222-D4DBF788C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2FB5A-E3AF-076A-A772-46B372325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4E295-32A6-5062-F9E4-49EEE496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14E6A-4E19-2631-A778-0CDB07F5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C57B5-C85F-7299-0625-CAEE3EEC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90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2EFDD-C51E-150F-8F81-2209899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9256B-DA8D-69D8-7E61-F6DFC0807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822B-1501-9C92-CA11-3EDCBA60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FF5CC-2991-04C5-F76A-D208CBA4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C8F76-BFD9-CFBF-AFD5-1E602300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56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8A1C00-000E-0DED-D030-F4A8A1EF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6D18D-CD74-823A-803A-8911C9E0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14366-AB8B-E20E-1A57-CE6AF0CD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BC187-1C3F-A849-C0B0-548100CB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3F2B4-109B-CFA3-680D-E78838A4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61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E9A30-64A7-4FBA-842C-56332A91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72A07-DD96-5435-526A-1AFED5B0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7380-9566-8423-1426-063B9A02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C00FD-4C66-EB8B-A33B-C130E936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0294A-AA31-A496-7E57-B64A97B4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BB597-7AF9-B185-AD4D-984B927A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3D39C-E86A-3EDD-49B7-2D70AEC7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3AFAF-183B-9D1A-DBC1-6930A094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C8B15-EF1F-BAB7-DD5A-4217184C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62B40-BF5F-66AF-110D-E3125F8A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31FF8-8F81-BFB0-4187-000EEBAE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7510C-7A41-1866-295F-6C01D05A8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B49E0-FB94-2071-06F7-2F05549A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C6E15-214A-056E-8C56-C398BCB4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25156-C5F8-0F42-3671-F9C87F0F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580B1-4B3D-5478-6446-80815A68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74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AC437-A471-3DB6-C473-A875D0F0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F13FF-50CA-6289-29AC-5385AE0A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77AFA-FA62-F407-87AA-9C46F1430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9E657E-0270-EF15-180A-34448ADDF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2A9962-3C75-271F-CDBF-B800AB4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8A480-C6FE-6555-A2A3-FE5CD1B6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0E65E5-1F59-F221-D3A9-ADB52A4F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58759E-CCFF-2893-5836-1033E9C7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0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A9080-BC2A-8753-4E36-47385868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3F8274-3244-D66B-987D-DDC97330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5C4ED1-276B-E027-6B27-156699F4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2D2A56-5CDD-53FA-6630-F6EA8EAC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3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43E10-9DC5-0A76-BA7E-1A4EBEAE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B765D-9B8B-C798-05C2-37D7D489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B30B4-7168-429B-0985-0107CA7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36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1D9F9-1FDD-1A25-F230-E9E4E5B5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4EC62-3661-62D8-AE1F-1F18AD95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98D12-F7FF-C990-4108-56C12F0B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DDDD9-9EF9-26DE-2791-50503E0D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E0B04-EFD4-F6F8-5438-BA7B2F92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B044A-CE81-3E1A-78EE-7FD66683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5F2AF-8D80-5DB8-FB81-AED4929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22D637-92F4-3F6C-EDDE-FB72520FF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4C2EE-7B50-3BC3-7623-1610891F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FAD1F-57CA-018B-A921-CA748798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AFBDB-0CAE-C331-1071-8415871F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4CAAB-9786-4D78-6E6E-390BF0DD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33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7EDAB9-85BC-B48D-072D-1D49045F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0A4EE-E221-E607-3A25-FFF1D067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73C78-67CF-2BF3-8B7D-DBB37CB0C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33-D6BF-4367-974A-D00A4CA428DD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98A3-8B22-AF13-7018-6FFFB493A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FC894-7316-ACF3-EB18-78B2FC071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C3BF-DE1B-44E4-8E9C-813E0424C5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1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B98A1-F83A-2A86-F2D4-2226FA274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29" y="1130752"/>
            <a:ext cx="11017541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네트워크 토폴로지 및 접근성 분석</a:t>
            </a:r>
            <a:br>
              <a:rPr lang="en-US" altLang="ko-KR" sz="4000" dirty="0"/>
            </a:br>
            <a:r>
              <a:rPr lang="ko-KR" altLang="en-US" sz="4000" dirty="0"/>
              <a:t> 자동화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B775B-8F48-2BE3-4113-04354C13D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연구현황 </a:t>
            </a:r>
          </a:p>
        </p:txBody>
      </p:sp>
    </p:spTree>
    <p:extLst>
      <p:ext uri="{BB962C8B-B14F-4D97-AF65-F5344CB8AC3E}">
        <p14:creationId xmlns:p14="http://schemas.microsoft.com/office/powerpoint/2010/main" val="193161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78"/>
          </a:xfrm>
        </p:spPr>
        <p:txBody>
          <a:bodyPr>
            <a:normAutofit/>
          </a:bodyPr>
          <a:lstStyle/>
          <a:p>
            <a:r>
              <a:rPr lang="ko-KR" altLang="en-US" dirty="0"/>
              <a:t>알고리즘 수정 </a:t>
            </a:r>
            <a:r>
              <a:rPr lang="en-US" altLang="ko-KR" dirty="0"/>
              <a:t>(</a:t>
            </a:r>
            <a:r>
              <a:rPr lang="ko-KR" altLang="en-US" dirty="0"/>
              <a:t>논리적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논리적 시스템 추가 </a:t>
            </a:r>
            <a:endParaRPr lang="en-US" altLang="ko-KR" dirty="0"/>
          </a:p>
          <a:p>
            <a:pPr lvl="1"/>
            <a:r>
              <a:rPr lang="ko-KR" altLang="en-US" dirty="0"/>
              <a:t>논리적 시스템 파일에 대한 이름 규격 필요</a:t>
            </a:r>
            <a:endParaRPr lang="en-US" altLang="ko-KR" dirty="0"/>
          </a:p>
          <a:p>
            <a:pPr lvl="2"/>
            <a:r>
              <a:rPr lang="en-US" altLang="ko-KR" dirty="0"/>
              <a:t>R1-LS-1_arp.xml</a:t>
            </a:r>
          </a:p>
          <a:p>
            <a:pPr lvl="2"/>
            <a:r>
              <a:rPr lang="en-US" altLang="ko-KR" dirty="0"/>
              <a:t>R3-R3-R1_arp.xml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ko-KR" altLang="en-US" dirty="0" err="1"/>
              <a:t>대쉬</a:t>
            </a:r>
            <a:r>
              <a:rPr lang="en-US" altLang="ko-KR" dirty="0"/>
              <a:t>( ‘-’) 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차 파싱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ko-KR" altLang="en-US" dirty="0" err="1"/>
              <a:t>언더바</a:t>
            </a:r>
            <a:r>
              <a:rPr lang="en-US" altLang="ko-KR" dirty="0"/>
              <a:t>(‘_’) </a:t>
            </a:r>
            <a:r>
              <a:rPr lang="ko-KR" altLang="en-US" dirty="0"/>
              <a:t>로 </a:t>
            </a:r>
            <a:r>
              <a:rPr lang="en-US" altLang="ko-KR" dirty="0"/>
              <a:t>2</a:t>
            </a:r>
            <a:r>
              <a:rPr lang="ko-KR" altLang="en-US" dirty="0"/>
              <a:t>차 파싱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R1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70C0"/>
                </a:solidFill>
              </a:rPr>
              <a:t>R3-R1</a:t>
            </a:r>
            <a:r>
              <a:rPr lang="en-US" altLang="ko-KR" dirty="0"/>
              <a:t>_arp.xml </a:t>
            </a:r>
            <a:r>
              <a:rPr lang="en-US" altLang="ko-KR" dirty="0">
                <a:solidFill>
                  <a:srgbClr val="FF0000"/>
                </a:solidFill>
              </a:rPr>
              <a:t>R1</a:t>
            </a:r>
            <a:r>
              <a:rPr lang="en-US" altLang="ko-KR" dirty="0"/>
              <a:t>: </a:t>
            </a:r>
            <a:r>
              <a:rPr lang="ko-KR" altLang="en-US" dirty="0"/>
              <a:t>물리적 라우터 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R3-R1</a:t>
            </a:r>
            <a:r>
              <a:rPr lang="en-US" altLang="ko-KR" dirty="0"/>
              <a:t>: </a:t>
            </a:r>
            <a:r>
              <a:rPr lang="ko-KR" altLang="en-US" dirty="0"/>
              <a:t>논리적 시스템 이름</a:t>
            </a:r>
            <a:endParaRPr lang="en-US" altLang="ko-KR" dirty="0"/>
          </a:p>
          <a:p>
            <a:pPr lvl="1"/>
            <a:r>
              <a:rPr lang="ko-KR" altLang="en-US" dirty="0"/>
              <a:t>파일에 </a:t>
            </a:r>
            <a:r>
              <a:rPr lang="ko-KR" altLang="en-US" dirty="0" err="1"/>
              <a:t>대쉬</a:t>
            </a:r>
            <a:r>
              <a:rPr lang="en-US" altLang="ko-KR" dirty="0"/>
              <a:t>(‘-’)</a:t>
            </a:r>
            <a:r>
              <a:rPr lang="ko-KR" altLang="en-US" dirty="0"/>
              <a:t>있으면 논리적 라우터 파일로 고려</a:t>
            </a:r>
            <a:r>
              <a:rPr lang="en-US" altLang="ko-KR" dirty="0"/>
              <a:t>	</a:t>
            </a:r>
          </a:p>
          <a:p>
            <a:pPr lvl="2"/>
            <a:r>
              <a:rPr lang="en-US" altLang="ko-KR" dirty="0"/>
              <a:t>Logical system </a:t>
            </a:r>
            <a:r>
              <a:rPr lang="ko-KR" altLang="en-US" dirty="0"/>
              <a:t>폴더로 옮김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645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78"/>
          </a:xfrm>
        </p:spPr>
        <p:txBody>
          <a:bodyPr>
            <a:normAutofit/>
          </a:bodyPr>
          <a:lstStyle/>
          <a:p>
            <a:r>
              <a:rPr lang="ko-KR" altLang="en-US" dirty="0"/>
              <a:t>알고리즘 수정 </a:t>
            </a:r>
            <a:r>
              <a:rPr lang="en-US" altLang="ko-KR" dirty="0"/>
              <a:t>(</a:t>
            </a:r>
            <a:r>
              <a:rPr lang="ko-KR" altLang="en-US" dirty="0"/>
              <a:t>논리적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논리적 시스템 추가  </a:t>
            </a:r>
            <a:endParaRPr lang="en-US" altLang="ko-KR" dirty="0"/>
          </a:p>
          <a:p>
            <a:pPr lvl="1"/>
            <a:r>
              <a:rPr lang="ko-KR" altLang="en-US" dirty="0"/>
              <a:t>논리적 시스템도 하나의 물리적 라우터 </a:t>
            </a:r>
            <a:r>
              <a:rPr lang="ko-KR" altLang="en-US" dirty="0" err="1"/>
              <a:t>처럼</a:t>
            </a:r>
            <a:r>
              <a:rPr lang="ko-KR" altLang="en-US" dirty="0"/>
              <a:t> 다룸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고려할 점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ko-KR" altLang="en-US" dirty="0"/>
              <a:t>논리적 시스템</a:t>
            </a:r>
            <a:r>
              <a:rPr lang="en-US" altLang="ko-KR" dirty="0"/>
              <a:t> ARP </a:t>
            </a:r>
            <a:r>
              <a:rPr lang="ko-KR" altLang="en-US" dirty="0"/>
              <a:t>정보가 물리적 라우터 </a:t>
            </a:r>
            <a:r>
              <a:rPr lang="en-US" altLang="ko-KR" dirty="0"/>
              <a:t>ARP </a:t>
            </a:r>
            <a:r>
              <a:rPr lang="ko-KR" altLang="en-US" dirty="0"/>
              <a:t>정보에 반영되어 있음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ko-KR" altLang="en-US" dirty="0"/>
              <a:t>논리적 시스템 </a:t>
            </a:r>
            <a:r>
              <a:rPr lang="en-US" altLang="ko-KR" dirty="0"/>
              <a:t>route </a:t>
            </a:r>
            <a:r>
              <a:rPr lang="ko-KR" altLang="en-US" dirty="0"/>
              <a:t>정보는 물리적 라우터 </a:t>
            </a:r>
            <a:r>
              <a:rPr lang="en-US" altLang="ko-KR" dirty="0"/>
              <a:t>ARP </a:t>
            </a:r>
            <a:r>
              <a:rPr lang="ko-KR" altLang="en-US" dirty="0"/>
              <a:t>정보에 반영되지 않음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ko-KR" altLang="en-US" dirty="0"/>
              <a:t>물리적 라우터 </a:t>
            </a:r>
            <a:r>
              <a:rPr lang="en-US" altLang="ko-KR" dirty="0"/>
              <a:t>conf </a:t>
            </a:r>
            <a:r>
              <a:rPr lang="ko-KR" altLang="en-US" dirty="0"/>
              <a:t>파일안에 </a:t>
            </a:r>
            <a:r>
              <a:rPr lang="en-US" altLang="ko-KR" dirty="0"/>
              <a:t>logical-system</a:t>
            </a:r>
            <a:r>
              <a:rPr lang="ko-KR" altLang="en-US" dirty="0"/>
              <a:t>으로 논리적 라우터에 대한 정보 들어있다  </a:t>
            </a:r>
            <a:r>
              <a:rPr lang="en-US" altLang="ko-KR" dirty="0"/>
              <a:t>-&gt; </a:t>
            </a:r>
            <a:r>
              <a:rPr lang="ko-KR" altLang="en-US" dirty="0"/>
              <a:t>따라서 이에 대한 분류 필요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파싱을 위한 파일 리스트 정렬</a:t>
            </a:r>
            <a:endParaRPr lang="en-US" altLang="ko-KR" dirty="0"/>
          </a:p>
          <a:p>
            <a:pPr lvl="2"/>
            <a:r>
              <a:rPr lang="ko-KR" altLang="en-US" dirty="0"/>
              <a:t>물리적 라우터 위에 넣고 그 아래에 물리적 라우터에 해당하는 논리적 라우터 정보 넣기</a:t>
            </a:r>
            <a:r>
              <a:rPr lang="en-US" altLang="ko-KR" dirty="0"/>
              <a:t>…?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논리적 시스템 인식</a:t>
            </a:r>
            <a:endParaRPr lang="en-US" altLang="ko-KR" dirty="0"/>
          </a:p>
          <a:p>
            <a:pPr lvl="2"/>
            <a:r>
              <a:rPr lang="en-US" altLang="ko-KR" dirty="0"/>
              <a:t>Conf </a:t>
            </a:r>
            <a:r>
              <a:rPr lang="ko-KR" altLang="en-US" dirty="0"/>
              <a:t>파일에서 논리적 시스템 발견되면 그때 논리적 시스템 자료 조회하기</a:t>
            </a:r>
            <a:r>
              <a:rPr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06425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78"/>
          </a:xfrm>
        </p:spPr>
        <p:txBody>
          <a:bodyPr>
            <a:normAutofit/>
          </a:bodyPr>
          <a:lstStyle/>
          <a:p>
            <a:r>
              <a:rPr lang="en-US" altLang="ko-KR" dirty="0"/>
              <a:t>EVE-ng </a:t>
            </a:r>
            <a:r>
              <a:rPr lang="ko-KR" altLang="en-US" dirty="0"/>
              <a:t>데이터 규격 및 </a:t>
            </a:r>
            <a:r>
              <a:rPr lang="en-US" altLang="ko-KR" dirty="0"/>
              <a:t>show </a:t>
            </a:r>
            <a:r>
              <a:rPr lang="ko-KR" altLang="en-US" dirty="0"/>
              <a:t>데이터 파악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EVE-ng </a:t>
            </a:r>
            <a:r>
              <a:rPr lang="ko-KR" altLang="en-US" dirty="0"/>
              <a:t>백업 데이터 규격</a:t>
            </a:r>
            <a:endParaRPr lang="en-US" altLang="ko-KR" dirty="0"/>
          </a:p>
          <a:p>
            <a:pPr lvl="1"/>
            <a:r>
              <a:rPr lang="en-US" altLang="ko-KR" dirty="0"/>
              <a:t>EVE-ng </a:t>
            </a:r>
            <a:r>
              <a:rPr lang="ko-KR" altLang="en-US" dirty="0"/>
              <a:t>상위버전 구매해야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882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 수정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6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고려사항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라우팅 정보는 어디에 쓸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데이터의 경로 </a:t>
            </a:r>
            <a:r>
              <a:rPr lang="en-US" altLang="ko-KR" dirty="0"/>
              <a:t>flow </a:t>
            </a:r>
            <a:r>
              <a:rPr lang="ko-KR" altLang="en-US" dirty="0"/>
              <a:t>찾을 때 </a:t>
            </a:r>
            <a:endParaRPr lang="en-US" altLang="ko-KR" dirty="0"/>
          </a:p>
          <a:p>
            <a:r>
              <a:rPr lang="en-US" altLang="ko-KR" dirty="0"/>
              <a:t>Conf </a:t>
            </a:r>
            <a:r>
              <a:rPr lang="ko-KR" altLang="en-US" dirty="0"/>
              <a:t>파일은 사용자가 설정한 네트워크 장비 정보</a:t>
            </a:r>
            <a:endParaRPr lang="en-US" altLang="ko-KR" dirty="0"/>
          </a:p>
          <a:p>
            <a:pPr lvl="1"/>
            <a:r>
              <a:rPr lang="ko-KR" altLang="en-US" dirty="0"/>
              <a:t>따라서 이 곳에서 네트워크 인터페이스에 대한 대부분 정보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라우터의 파일 정보 이름이 우리가 설정한 규격에 따를지</a:t>
            </a:r>
            <a:r>
              <a:rPr lang="en-US" altLang="ko-KR" dirty="0"/>
              <a:t>?</a:t>
            </a:r>
            <a:r>
              <a:rPr lang="ko-KR" altLang="en-US" dirty="0"/>
              <a:t>의 유무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이름 규격에 변동이 생기는 경우 파싱 알고리즘의 수정이 필요함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6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5693F-1C3F-3BC6-BD09-5B61D6E7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목표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BF5072-EF9B-E97A-5656-05BDF8BD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라우터만으로 구성된 네트워크 연결관계 파악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스위치가 포함된 네트워크 연결관계 파악</a:t>
            </a:r>
            <a:endParaRPr lang="en-US" altLang="ko-KR" dirty="0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ko-KR" altLang="en-US" dirty="0"/>
              <a:t>일부 라우터에 대한 정보가 손실된 경우 네트워크 연결관계 예측  </a:t>
            </a:r>
          </a:p>
        </p:txBody>
      </p:sp>
    </p:spTree>
    <p:extLst>
      <p:ext uri="{BB962C8B-B14F-4D97-AF65-F5344CB8AC3E}">
        <p14:creationId xmlns:p14="http://schemas.microsoft.com/office/powerpoint/2010/main" val="46583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5693F-1C3F-3BC6-BD09-5B61D6E7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연구일정</a:t>
            </a:r>
            <a:r>
              <a:rPr lang="ko-KR" altLang="en-US" dirty="0"/>
              <a:t>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73A112B-CBA2-ACC9-5440-FE03E1E57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857844"/>
              </p:ext>
            </p:extLst>
          </p:nvPr>
        </p:nvGraphicFramePr>
        <p:xfrm>
          <a:off x="838203" y="1330675"/>
          <a:ext cx="10515597" cy="4028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928295">
                  <a:extLst>
                    <a:ext uri="{9D8B030D-6E8A-4147-A177-3AD203B41FA5}">
                      <a16:colId xmlns:a16="http://schemas.microsoft.com/office/drawing/2014/main" val="540261850"/>
                    </a:ext>
                  </a:extLst>
                </a:gridCol>
                <a:gridCol w="1291905">
                  <a:extLst>
                    <a:ext uri="{9D8B030D-6E8A-4147-A177-3AD203B41FA5}">
                      <a16:colId xmlns:a16="http://schemas.microsoft.com/office/drawing/2014/main" val="1732530189"/>
                    </a:ext>
                  </a:extLst>
                </a:gridCol>
                <a:gridCol w="1295397">
                  <a:extLst>
                    <a:ext uri="{9D8B030D-6E8A-4147-A177-3AD203B41FA5}">
                      <a16:colId xmlns:a16="http://schemas.microsoft.com/office/drawing/2014/main" val="236494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달성 항목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달성 여부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246528"/>
                  </a:ext>
                </a:extLst>
              </a:tr>
              <a:tr h="180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show- </a:t>
                      </a:r>
                      <a:r>
                        <a:rPr lang="ko-KR" altLang="en-US" dirty="0"/>
                        <a:t>커맨드 데이터 파악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806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수정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논리적 시스템 구분 추가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67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수정 </a:t>
                      </a:r>
                      <a:r>
                        <a:rPr lang="en-US" altLang="ko-KR" dirty="0"/>
                        <a:t>( </a:t>
                      </a:r>
                      <a:r>
                        <a:rPr lang="en-US" altLang="ko-KR" dirty="0" err="1"/>
                        <a:t>arp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오류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75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EVE-ng </a:t>
                      </a:r>
                      <a:r>
                        <a:rPr lang="ko-KR" altLang="en-US" dirty="0"/>
                        <a:t>버전 업그레이드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042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EVE-ng xml </a:t>
                      </a:r>
                      <a:r>
                        <a:rPr lang="ko-KR" altLang="en-US" dirty="0"/>
                        <a:t>백업 데이터 규격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6525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수정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엣지</a:t>
                      </a:r>
                      <a:r>
                        <a:rPr lang="ko-KR" altLang="en-US" dirty="0"/>
                        <a:t> 단말 연결관계 추가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4782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 확장 및 알고리즘 검증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281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라우터 </a:t>
                      </a:r>
                      <a:r>
                        <a:rPr lang="en-US" altLang="ko-KR" dirty="0"/>
                        <a:t>NAT </a:t>
                      </a:r>
                      <a:r>
                        <a:rPr lang="ko-KR" altLang="en-US" dirty="0"/>
                        <a:t>기능 공부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205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 수정 </a:t>
                      </a:r>
                      <a:r>
                        <a:rPr lang="en-US" altLang="ko-KR" dirty="0"/>
                        <a:t>( NAT </a:t>
                      </a:r>
                      <a:r>
                        <a:rPr lang="ko-KR" altLang="en-US" dirty="0"/>
                        <a:t>기능 추가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091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noProof="1"/>
                        <a:t>주니퍼</a:t>
                      </a:r>
                      <a:r>
                        <a:rPr lang="ko-KR" altLang="en-US" dirty="0"/>
                        <a:t> 라우팅 프로토콜 재확인 및 </a:t>
                      </a:r>
                      <a:r>
                        <a:rPr lang="en-US" altLang="ko-KR" dirty="0"/>
                        <a:t>IS-IS </a:t>
                      </a:r>
                      <a:r>
                        <a:rPr lang="ko-KR" altLang="en-US" dirty="0"/>
                        <a:t>데이터 파악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544483"/>
                  </a:ext>
                </a:extLst>
              </a:tr>
            </a:tbl>
          </a:graphicData>
        </a:graphic>
      </p:graphicFrame>
      <p:pic>
        <p:nvPicPr>
          <p:cNvPr id="4" name="그래픽 3" descr="확인란 선택됨 윤곽선">
            <a:extLst>
              <a:ext uri="{FF2B5EF4-FFF2-40B4-BE49-F238E27FC236}">
                <a16:creationId xmlns:a16="http://schemas.microsoft.com/office/drawing/2014/main" id="{923BB9A4-2F63-8B70-C9C2-EF954B83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4800" y="1630680"/>
            <a:ext cx="497840" cy="4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6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78"/>
          </a:xfrm>
        </p:spPr>
        <p:txBody>
          <a:bodyPr>
            <a:normAutofit/>
          </a:bodyPr>
          <a:lstStyle/>
          <a:p>
            <a:r>
              <a:rPr lang="en-US" altLang="ko-KR" dirty="0"/>
              <a:t>EVE-ng </a:t>
            </a:r>
            <a:r>
              <a:rPr lang="ko-KR" altLang="en-US" dirty="0"/>
              <a:t>데이터 규격 및 </a:t>
            </a:r>
            <a:r>
              <a:rPr lang="en-US" altLang="ko-KR" dirty="0"/>
              <a:t>show </a:t>
            </a:r>
            <a:r>
              <a:rPr lang="ko-KR" altLang="en-US" dirty="0"/>
              <a:t>데이터 파악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EVE-ng show </a:t>
            </a:r>
            <a:r>
              <a:rPr lang="ko-KR" altLang="en-US" dirty="0"/>
              <a:t>명령어로 확인할 수 있는 정보 </a:t>
            </a:r>
            <a:r>
              <a:rPr lang="en-US" altLang="ko-KR" dirty="0"/>
              <a:t>(1/6)</a:t>
            </a:r>
          </a:p>
          <a:p>
            <a:pPr lvl="1"/>
            <a:r>
              <a:rPr lang="en-US" altLang="ko-KR" dirty="0"/>
              <a:t>Show accounting : show accounting profiles and records</a:t>
            </a:r>
          </a:p>
          <a:p>
            <a:pPr lvl="1"/>
            <a:r>
              <a:rPr lang="en-US" altLang="ko-KR" dirty="0"/>
              <a:t>Show aps : show automatic protection switching information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Show </a:t>
            </a:r>
            <a:r>
              <a:rPr lang="en-US" altLang="ko-KR" dirty="0" err="1">
                <a:highlight>
                  <a:srgbClr val="FFFF00"/>
                </a:highlight>
              </a:rPr>
              <a:t>arp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: show system address resolution protocol table entries</a:t>
            </a:r>
          </a:p>
          <a:p>
            <a:pPr lvl="1"/>
            <a:r>
              <a:rPr lang="en-US" altLang="ko-KR" dirty="0"/>
              <a:t>Show as-path : show table of known autonomous system paths </a:t>
            </a:r>
          </a:p>
          <a:p>
            <a:pPr lvl="1"/>
            <a:r>
              <a:rPr lang="en-US" altLang="ko-KR" dirty="0"/>
              <a:t>Show bfd : show bidirectional forwarding detection information</a:t>
            </a:r>
          </a:p>
          <a:p>
            <a:pPr lvl="1"/>
            <a:r>
              <a:rPr lang="en-US" altLang="ko-KR" dirty="0"/>
              <a:t>Show </a:t>
            </a:r>
            <a:r>
              <a:rPr lang="en-US" altLang="ko-KR" dirty="0" err="1"/>
              <a:t>bgp</a:t>
            </a:r>
            <a:r>
              <a:rPr lang="en-US" altLang="ko-KR" dirty="0"/>
              <a:t> : show border gateway protocol information</a:t>
            </a:r>
          </a:p>
          <a:p>
            <a:pPr lvl="1"/>
            <a:r>
              <a:rPr lang="en-US" altLang="ko-KR" dirty="0"/>
              <a:t>Show chassis : show chassis information</a:t>
            </a:r>
          </a:p>
          <a:p>
            <a:pPr lvl="1"/>
            <a:r>
              <a:rPr lang="en-US" altLang="ko-KR" dirty="0"/>
              <a:t>Show class-of-service : show cos information</a:t>
            </a:r>
          </a:p>
          <a:p>
            <a:pPr lvl="1"/>
            <a:r>
              <a:rPr lang="en-US" altLang="ko-KR" dirty="0"/>
              <a:t>Show cli : show command line interface settings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Show configuration </a:t>
            </a:r>
            <a:r>
              <a:rPr lang="en-US" altLang="ko-KR" dirty="0"/>
              <a:t>: show current configuration</a:t>
            </a:r>
          </a:p>
          <a:p>
            <a:pPr lvl="1"/>
            <a:r>
              <a:rPr lang="en-US" altLang="ko-KR" dirty="0"/>
              <a:t>Show connections : show circuit cross-connect connections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9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78"/>
          </a:xfrm>
        </p:spPr>
        <p:txBody>
          <a:bodyPr>
            <a:normAutofit/>
          </a:bodyPr>
          <a:lstStyle/>
          <a:p>
            <a:r>
              <a:rPr lang="en-US" altLang="ko-KR" dirty="0"/>
              <a:t>EVE-ng </a:t>
            </a:r>
            <a:r>
              <a:rPr lang="ko-KR" altLang="en-US" dirty="0"/>
              <a:t>데이터 규격 및 </a:t>
            </a:r>
            <a:r>
              <a:rPr lang="en-US" altLang="ko-KR" dirty="0"/>
              <a:t>show </a:t>
            </a:r>
            <a:r>
              <a:rPr lang="ko-KR" altLang="en-US" dirty="0"/>
              <a:t>데이터 파악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EVE-ng show </a:t>
            </a:r>
            <a:r>
              <a:rPr lang="ko-KR" altLang="en-US" dirty="0"/>
              <a:t>명령어로 확인할 수 있는 정보 </a:t>
            </a:r>
            <a:r>
              <a:rPr lang="en-US" altLang="ko-KR" dirty="0"/>
              <a:t>(2/6)</a:t>
            </a:r>
          </a:p>
          <a:p>
            <a:pPr lvl="1"/>
            <a:r>
              <a:rPr lang="en-US" altLang="ko-KR" dirty="0" err="1"/>
              <a:t>dvmrp</a:t>
            </a:r>
            <a:r>
              <a:rPr lang="en-US" altLang="ko-KR" dirty="0"/>
              <a:t>: show distance vector multicast routing protocol</a:t>
            </a:r>
          </a:p>
          <a:p>
            <a:pPr lvl="1"/>
            <a:r>
              <a:rPr lang="en-US" altLang="ko-KR" dirty="0"/>
              <a:t>dynamic-tunnels : show dynamic tunnel information </a:t>
            </a:r>
            <a:r>
              <a:rPr lang="en-US" altLang="ko-KR" dirty="0" err="1"/>
              <a:t>information</a:t>
            </a:r>
            <a:endParaRPr lang="en-US" altLang="ko-KR" dirty="0"/>
          </a:p>
          <a:p>
            <a:pPr lvl="1"/>
            <a:r>
              <a:rPr lang="en-US" altLang="ko-KR" dirty="0" err="1"/>
              <a:t>esis</a:t>
            </a:r>
            <a:r>
              <a:rPr lang="en-US" altLang="ko-KR" dirty="0"/>
              <a:t> : show end system to intermediate system information</a:t>
            </a:r>
          </a:p>
          <a:p>
            <a:pPr lvl="1"/>
            <a:r>
              <a:rPr lang="en-US" altLang="ko-KR" dirty="0"/>
              <a:t>Firewall : show firewall information</a:t>
            </a:r>
          </a:p>
          <a:p>
            <a:pPr lvl="1"/>
            <a:r>
              <a:rPr lang="en-US" altLang="ko-KR" dirty="0"/>
              <a:t>Helper : show port-forwarding helper information</a:t>
            </a:r>
          </a:p>
          <a:p>
            <a:pPr lvl="1"/>
            <a:r>
              <a:rPr lang="en-US" altLang="ko-KR" dirty="0"/>
              <a:t>Host : show hostname information from domain name server</a:t>
            </a:r>
          </a:p>
          <a:p>
            <a:pPr lvl="1"/>
            <a:r>
              <a:rPr lang="en-US" altLang="ko-KR" dirty="0" err="1"/>
              <a:t>Igmp</a:t>
            </a:r>
            <a:r>
              <a:rPr lang="en-US" altLang="ko-KR" dirty="0"/>
              <a:t> : show internet group management protocol information</a:t>
            </a:r>
          </a:p>
          <a:p>
            <a:pPr lvl="1"/>
            <a:r>
              <a:rPr lang="en-US" altLang="ko-KR" dirty="0"/>
              <a:t>Ike : show internet key exchange information</a:t>
            </a:r>
          </a:p>
          <a:p>
            <a:pPr lvl="1"/>
            <a:r>
              <a:rPr lang="en-US" altLang="ko-KR" dirty="0" err="1"/>
              <a:t>Ilmi</a:t>
            </a:r>
            <a:r>
              <a:rPr lang="en-US" altLang="ko-KR" dirty="0"/>
              <a:t> : show interim local management interface information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Interfaces</a:t>
            </a:r>
            <a:r>
              <a:rPr lang="en-US" altLang="ko-KR" dirty="0"/>
              <a:t> : show interface information</a:t>
            </a:r>
          </a:p>
          <a:p>
            <a:pPr lvl="1"/>
            <a:r>
              <a:rPr lang="en-US" altLang="ko-KR" dirty="0" err="1"/>
              <a:t>Ipsec</a:t>
            </a:r>
            <a:r>
              <a:rPr lang="en-US" altLang="ko-KR" dirty="0"/>
              <a:t> : show </a:t>
            </a:r>
            <a:r>
              <a:rPr lang="en-US" altLang="ko-KR" dirty="0" err="1"/>
              <a:t>ip</a:t>
            </a:r>
            <a:r>
              <a:rPr lang="en-US" altLang="ko-KR" dirty="0"/>
              <a:t> security information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867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78"/>
          </a:xfrm>
        </p:spPr>
        <p:txBody>
          <a:bodyPr>
            <a:normAutofit/>
          </a:bodyPr>
          <a:lstStyle/>
          <a:p>
            <a:r>
              <a:rPr lang="en-US" altLang="ko-KR" dirty="0"/>
              <a:t>EVE-ng </a:t>
            </a:r>
            <a:r>
              <a:rPr lang="ko-KR" altLang="en-US" dirty="0"/>
              <a:t>데이터 규격 및 </a:t>
            </a:r>
            <a:r>
              <a:rPr lang="en-US" altLang="ko-KR" dirty="0"/>
              <a:t>show </a:t>
            </a:r>
            <a:r>
              <a:rPr lang="ko-KR" altLang="en-US" dirty="0"/>
              <a:t>데이터 파악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EVE-ng show </a:t>
            </a:r>
            <a:r>
              <a:rPr lang="ko-KR" altLang="en-US" dirty="0"/>
              <a:t>명령어로 확인할 수 있는 정보 </a:t>
            </a:r>
            <a:r>
              <a:rPr lang="en-US" altLang="ko-KR" dirty="0"/>
              <a:t>(3/6)</a:t>
            </a:r>
          </a:p>
          <a:p>
            <a:pPr lvl="1"/>
            <a:r>
              <a:rPr lang="en-US" altLang="ko-KR" dirty="0"/>
              <a:t>Ipv6: show </a:t>
            </a:r>
            <a:r>
              <a:rPr lang="en-US" altLang="ko-KR" dirty="0" err="1"/>
              <a:t>ip</a:t>
            </a:r>
            <a:r>
              <a:rPr lang="en-US" altLang="ko-KR" dirty="0"/>
              <a:t> version 6 information</a:t>
            </a:r>
          </a:p>
          <a:p>
            <a:pPr lvl="1"/>
            <a:r>
              <a:rPr lang="en-US" altLang="ko-KR" dirty="0" err="1">
                <a:highlight>
                  <a:srgbClr val="FFFF00"/>
                </a:highlight>
              </a:rPr>
              <a:t>isis</a:t>
            </a:r>
            <a:r>
              <a:rPr lang="en-US" altLang="ko-KR" dirty="0"/>
              <a:t>: show intermediate system to intermediate system information</a:t>
            </a:r>
          </a:p>
          <a:p>
            <a:pPr lvl="1"/>
            <a:r>
              <a:rPr lang="en-US" altLang="ko-KR" dirty="0"/>
              <a:t>L2circuit : show layer 2 circuit information</a:t>
            </a:r>
          </a:p>
          <a:p>
            <a:pPr lvl="1"/>
            <a:r>
              <a:rPr lang="en-US" altLang="ko-KR" dirty="0"/>
              <a:t>L2 </a:t>
            </a:r>
            <a:r>
              <a:rPr lang="en-US" altLang="ko-KR" dirty="0" err="1"/>
              <a:t>vpn</a:t>
            </a:r>
            <a:r>
              <a:rPr lang="en-US" altLang="ko-KR" dirty="0"/>
              <a:t> : show layer 2 </a:t>
            </a:r>
            <a:r>
              <a:rPr lang="en-US" altLang="ko-KR" dirty="0" err="1"/>
              <a:t>vpn</a:t>
            </a:r>
            <a:r>
              <a:rPr lang="en-US" altLang="ko-KR" dirty="0"/>
              <a:t> information</a:t>
            </a:r>
          </a:p>
          <a:p>
            <a:pPr lvl="1"/>
            <a:r>
              <a:rPr lang="en-US" altLang="ko-KR" dirty="0" err="1"/>
              <a:t>Lacp</a:t>
            </a:r>
            <a:r>
              <a:rPr lang="en-US" altLang="ko-KR" dirty="0"/>
              <a:t> : show link aggregation control protocol information</a:t>
            </a:r>
          </a:p>
          <a:p>
            <a:pPr lvl="1"/>
            <a:r>
              <a:rPr lang="en-US" altLang="ko-KR" dirty="0" err="1"/>
              <a:t>Ldp</a:t>
            </a:r>
            <a:r>
              <a:rPr lang="en-US" altLang="ko-KR" dirty="0"/>
              <a:t> : show label distribution protocol information</a:t>
            </a:r>
          </a:p>
          <a:p>
            <a:pPr lvl="1"/>
            <a:r>
              <a:rPr lang="en-US" altLang="ko-KR" dirty="0"/>
              <a:t>link-management : show link management information</a:t>
            </a:r>
          </a:p>
          <a:p>
            <a:pPr lvl="1"/>
            <a:r>
              <a:rPr lang="en-US" altLang="ko-KR" dirty="0"/>
              <a:t>Llc2: show llc2 protocol related information</a:t>
            </a:r>
          </a:p>
          <a:p>
            <a:pPr lvl="1"/>
            <a:r>
              <a:rPr lang="en-US" altLang="ko-KR" dirty="0"/>
              <a:t>Log : show contents of log file</a:t>
            </a:r>
          </a:p>
          <a:p>
            <a:pPr lvl="1"/>
            <a:r>
              <a:rPr lang="en-US" altLang="ko-KR" dirty="0" err="1"/>
              <a:t>Mld</a:t>
            </a:r>
            <a:r>
              <a:rPr lang="en-US" altLang="ko-KR" dirty="0"/>
              <a:t>: show multicast listener discovery information</a:t>
            </a:r>
          </a:p>
          <a:p>
            <a:pPr lvl="1"/>
            <a:r>
              <a:rPr lang="en-US" altLang="ko-KR" dirty="0" err="1">
                <a:highlight>
                  <a:srgbClr val="FFFF00"/>
                </a:highlight>
              </a:rPr>
              <a:t>Mpls</a:t>
            </a:r>
            <a:r>
              <a:rPr lang="en-US" altLang="ko-KR" dirty="0"/>
              <a:t> : show multiprotocol label switching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47423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78"/>
          </a:xfrm>
        </p:spPr>
        <p:txBody>
          <a:bodyPr>
            <a:normAutofit/>
          </a:bodyPr>
          <a:lstStyle/>
          <a:p>
            <a:r>
              <a:rPr lang="en-US" altLang="ko-KR" dirty="0"/>
              <a:t>EVE-ng </a:t>
            </a:r>
            <a:r>
              <a:rPr lang="ko-KR" altLang="en-US" dirty="0"/>
              <a:t>데이터 규격 및 </a:t>
            </a:r>
            <a:r>
              <a:rPr lang="en-US" altLang="ko-KR" dirty="0"/>
              <a:t>show </a:t>
            </a:r>
            <a:r>
              <a:rPr lang="ko-KR" altLang="en-US" dirty="0"/>
              <a:t>데이터 파악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EVE-ng show </a:t>
            </a:r>
            <a:r>
              <a:rPr lang="ko-KR" altLang="en-US" dirty="0"/>
              <a:t>명령어로 확인할 수 있는 정보 </a:t>
            </a:r>
            <a:r>
              <a:rPr lang="en-US" altLang="ko-KR" dirty="0"/>
              <a:t>(4/6)</a:t>
            </a:r>
          </a:p>
          <a:p>
            <a:pPr lvl="1"/>
            <a:r>
              <a:rPr lang="en-US" altLang="ko-KR" dirty="0" err="1"/>
              <a:t>Msdp</a:t>
            </a:r>
            <a:r>
              <a:rPr lang="en-US" altLang="ko-KR" dirty="0"/>
              <a:t> : show multicast source discovery protocol information</a:t>
            </a:r>
          </a:p>
          <a:p>
            <a:pPr lvl="1"/>
            <a:r>
              <a:rPr lang="en-US" altLang="ko-KR" dirty="0"/>
              <a:t>Multicast : show multicast information</a:t>
            </a:r>
          </a:p>
          <a:p>
            <a:pPr lvl="1"/>
            <a:r>
              <a:rPr lang="en-US" altLang="ko-KR" dirty="0" err="1"/>
              <a:t>Ntp</a:t>
            </a:r>
            <a:r>
              <a:rPr lang="en-US" altLang="ko-KR" dirty="0"/>
              <a:t> : show network time protocol information</a:t>
            </a:r>
          </a:p>
          <a:p>
            <a:pPr lvl="1"/>
            <a:r>
              <a:rPr lang="en-US" altLang="ko-KR" dirty="0" err="1">
                <a:highlight>
                  <a:srgbClr val="FFFF00"/>
                </a:highlight>
              </a:rPr>
              <a:t>Ospf</a:t>
            </a:r>
            <a:r>
              <a:rPr lang="en-US" altLang="ko-KR" dirty="0"/>
              <a:t> : show OSPF information</a:t>
            </a:r>
          </a:p>
          <a:p>
            <a:pPr lvl="1"/>
            <a:r>
              <a:rPr lang="en-US" altLang="ko-KR" dirty="0"/>
              <a:t>Ospf3 : show </a:t>
            </a:r>
            <a:r>
              <a:rPr lang="en-US" altLang="ko-KR" dirty="0" err="1"/>
              <a:t>ospf</a:t>
            </a:r>
            <a:r>
              <a:rPr lang="en-US" altLang="ko-KR" dirty="0"/>
              <a:t> ver.3 information</a:t>
            </a:r>
          </a:p>
          <a:p>
            <a:pPr lvl="1"/>
            <a:r>
              <a:rPr lang="en-US" altLang="ko-KR" dirty="0"/>
              <a:t>Passive-monitoring : show information about passive monitoring</a:t>
            </a:r>
          </a:p>
          <a:p>
            <a:pPr lvl="1"/>
            <a:r>
              <a:rPr lang="en-US" altLang="ko-KR" dirty="0" err="1"/>
              <a:t>Pfe</a:t>
            </a:r>
            <a:r>
              <a:rPr lang="en-US" altLang="ko-KR" dirty="0"/>
              <a:t> : show packet forwarding engine information</a:t>
            </a:r>
          </a:p>
          <a:p>
            <a:pPr lvl="1"/>
            <a:r>
              <a:rPr lang="en-US" altLang="ko-KR" dirty="0" err="1"/>
              <a:t>Pgm</a:t>
            </a:r>
            <a:r>
              <a:rPr lang="en-US" altLang="ko-KR" dirty="0"/>
              <a:t> : show pragmatic generalized multicast information</a:t>
            </a:r>
          </a:p>
          <a:p>
            <a:pPr lvl="1"/>
            <a:r>
              <a:rPr lang="en-US" altLang="ko-KR" dirty="0" err="1"/>
              <a:t>Pim</a:t>
            </a:r>
            <a:r>
              <a:rPr lang="en-US" altLang="ko-KR" dirty="0"/>
              <a:t> : show protocol independent multicast information</a:t>
            </a:r>
          </a:p>
          <a:p>
            <a:pPr lvl="1"/>
            <a:r>
              <a:rPr lang="en-US" altLang="ko-KR" dirty="0"/>
              <a:t>Policer : show interface policer counters and information</a:t>
            </a:r>
          </a:p>
          <a:p>
            <a:pPr lvl="1"/>
            <a:r>
              <a:rPr lang="en-US" altLang="ko-KR" dirty="0"/>
              <a:t>Policy : show policy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6983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78"/>
          </a:xfrm>
        </p:spPr>
        <p:txBody>
          <a:bodyPr>
            <a:normAutofit/>
          </a:bodyPr>
          <a:lstStyle/>
          <a:p>
            <a:r>
              <a:rPr lang="en-US" altLang="ko-KR" dirty="0"/>
              <a:t>EVE-ng </a:t>
            </a:r>
            <a:r>
              <a:rPr lang="ko-KR" altLang="en-US" dirty="0"/>
              <a:t>데이터 규격 및 </a:t>
            </a:r>
            <a:r>
              <a:rPr lang="en-US" altLang="ko-KR" dirty="0"/>
              <a:t>show </a:t>
            </a:r>
            <a:r>
              <a:rPr lang="ko-KR" altLang="en-US" dirty="0"/>
              <a:t>데이터 파악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EVE-ng show </a:t>
            </a:r>
            <a:r>
              <a:rPr lang="ko-KR" altLang="en-US" dirty="0"/>
              <a:t>명령어로 확인할 수 있는 정보 </a:t>
            </a:r>
            <a:r>
              <a:rPr lang="en-US" altLang="ko-KR" dirty="0"/>
              <a:t>(5/6)</a:t>
            </a:r>
          </a:p>
          <a:p>
            <a:pPr lvl="1"/>
            <a:r>
              <a:rPr lang="en-US" altLang="ko-KR" dirty="0" err="1"/>
              <a:t>Ppp</a:t>
            </a:r>
            <a:r>
              <a:rPr lang="en-US" altLang="ko-KR" dirty="0"/>
              <a:t>: show </a:t>
            </a:r>
            <a:r>
              <a:rPr lang="en-US" altLang="ko-KR" dirty="0" err="1"/>
              <a:t>ppp</a:t>
            </a:r>
            <a:r>
              <a:rPr lang="en-US" altLang="ko-KR" dirty="0"/>
              <a:t> process  </a:t>
            </a:r>
            <a:r>
              <a:rPr lang="en-US" altLang="ko-KR" dirty="0" err="1"/>
              <a:t>informaiton</a:t>
            </a:r>
            <a:endParaRPr lang="en-US" altLang="ko-KR" dirty="0"/>
          </a:p>
          <a:p>
            <a:pPr lvl="1"/>
            <a:r>
              <a:rPr lang="en-US" altLang="ko-KR" dirty="0"/>
              <a:t>Rip : show routing information protocol information</a:t>
            </a:r>
          </a:p>
          <a:p>
            <a:pPr lvl="1"/>
            <a:r>
              <a:rPr lang="en-US" altLang="ko-KR" dirty="0" err="1"/>
              <a:t>Ripng</a:t>
            </a:r>
            <a:r>
              <a:rPr lang="en-US" altLang="ko-KR" dirty="0"/>
              <a:t> : show routing information protocol for ipv6 info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Route</a:t>
            </a:r>
            <a:r>
              <a:rPr lang="en-US" altLang="ko-KR" dirty="0"/>
              <a:t> : show routing table information</a:t>
            </a:r>
          </a:p>
          <a:p>
            <a:pPr lvl="1"/>
            <a:r>
              <a:rPr lang="en-US" altLang="ko-KR" dirty="0"/>
              <a:t>Rsvp : show resource reservation protocol information</a:t>
            </a:r>
          </a:p>
          <a:p>
            <a:pPr lvl="1"/>
            <a:r>
              <a:rPr lang="en-US" altLang="ko-KR" dirty="0"/>
              <a:t>Sap : show session announcement protocol information</a:t>
            </a:r>
          </a:p>
          <a:p>
            <a:pPr lvl="1"/>
            <a:r>
              <a:rPr lang="en-US" altLang="ko-KR" dirty="0"/>
              <a:t>Security : show security information</a:t>
            </a:r>
          </a:p>
          <a:p>
            <a:pPr lvl="1"/>
            <a:r>
              <a:rPr lang="en-US" altLang="ko-KR" dirty="0"/>
              <a:t>Services : show services information</a:t>
            </a:r>
          </a:p>
          <a:p>
            <a:pPr lvl="1"/>
            <a:r>
              <a:rPr lang="en-US" altLang="ko-KR" dirty="0" err="1"/>
              <a:t>Snmp</a:t>
            </a:r>
            <a:r>
              <a:rPr lang="en-US" altLang="ko-KR" dirty="0"/>
              <a:t> : show </a:t>
            </a:r>
            <a:r>
              <a:rPr lang="en-US" altLang="ko-KR" dirty="0" err="1"/>
              <a:t>snmp</a:t>
            </a:r>
            <a:r>
              <a:rPr lang="en-US" altLang="ko-KR" dirty="0"/>
              <a:t> information</a:t>
            </a:r>
          </a:p>
          <a:p>
            <a:pPr lvl="1"/>
            <a:r>
              <a:rPr lang="en-US" altLang="ko-KR" dirty="0"/>
              <a:t>System : show system information</a:t>
            </a:r>
          </a:p>
          <a:p>
            <a:pPr lvl="1"/>
            <a:r>
              <a:rPr lang="en-US" altLang="ko-KR" dirty="0"/>
              <a:t>Task : show routing protocol per-task information</a:t>
            </a:r>
          </a:p>
        </p:txBody>
      </p:sp>
    </p:spTree>
    <p:extLst>
      <p:ext uri="{BB962C8B-B14F-4D97-AF65-F5344CB8AC3E}">
        <p14:creationId xmlns:p14="http://schemas.microsoft.com/office/powerpoint/2010/main" val="8066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B1E5-0EC3-4E83-DF9A-AD2C3AA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78"/>
          </a:xfrm>
        </p:spPr>
        <p:txBody>
          <a:bodyPr>
            <a:normAutofit/>
          </a:bodyPr>
          <a:lstStyle/>
          <a:p>
            <a:r>
              <a:rPr lang="en-US" altLang="ko-KR" dirty="0"/>
              <a:t>EVE-ng </a:t>
            </a:r>
            <a:r>
              <a:rPr lang="ko-KR" altLang="en-US" dirty="0"/>
              <a:t>데이터 규격 및 </a:t>
            </a:r>
            <a:r>
              <a:rPr lang="en-US" altLang="ko-KR" dirty="0"/>
              <a:t>show </a:t>
            </a:r>
            <a:r>
              <a:rPr lang="ko-KR" altLang="en-US" dirty="0"/>
              <a:t>데이터 파악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A7B9F-120C-6B98-8925-C9EE2431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EVE-ng show </a:t>
            </a:r>
            <a:r>
              <a:rPr lang="ko-KR" altLang="en-US" dirty="0"/>
              <a:t>명령어로 확인할 수 있는 정보 </a:t>
            </a:r>
            <a:r>
              <a:rPr lang="en-US" altLang="ko-KR" dirty="0"/>
              <a:t>(6/6)</a:t>
            </a:r>
          </a:p>
          <a:p>
            <a:pPr lvl="1"/>
            <a:r>
              <a:rPr lang="en-US" altLang="ko-KR" dirty="0"/>
              <a:t>Ted : show traffic engineering database information</a:t>
            </a:r>
          </a:p>
          <a:p>
            <a:pPr lvl="1"/>
            <a:r>
              <a:rPr lang="en-US" altLang="ko-KR" dirty="0"/>
              <a:t>Version : show software process revision levels </a:t>
            </a:r>
          </a:p>
          <a:p>
            <a:pPr lvl="1"/>
            <a:r>
              <a:rPr lang="en-US" altLang="ko-KR" dirty="0" err="1"/>
              <a:t>Vpls</a:t>
            </a:r>
            <a:r>
              <a:rPr lang="en-US" altLang="ko-KR" dirty="0"/>
              <a:t> : show </a:t>
            </a:r>
            <a:r>
              <a:rPr lang="en-US" altLang="ko-KR" dirty="0" err="1"/>
              <a:t>vpls</a:t>
            </a:r>
            <a:r>
              <a:rPr lang="en-US" altLang="ko-KR" dirty="0"/>
              <a:t> information</a:t>
            </a:r>
          </a:p>
          <a:p>
            <a:pPr lvl="1"/>
            <a:r>
              <a:rPr lang="en-US" altLang="ko-KR" dirty="0" err="1"/>
              <a:t>Vrrp</a:t>
            </a:r>
            <a:r>
              <a:rPr lang="en-US" altLang="ko-KR" dirty="0"/>
              <a:t> : show virtual router redundancy protocol information </a:t>
            </a:r>
          </a:p>
        </p:txBody>
      </p:sp>
    </p:spTree>
    <p:extLst>
      <p:ext uri="{BB962C8B-B14F-4D97-AF65-F5344CB8AC3E}">
        <p14:creationId xmlns:p14="http://schemas.microsoft.com/office/powerpoint/2010/main" val="34596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857</Words>
  <Application>Microsoft Office PowerPoint</Application>
  <PresentationFormat>와이드스크린</PresentationFormat>
  <Paragraphs>135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네트워크 토폴로지 및 접근성 분석  자동화 </vt:lpstr>
      <vt:lpstr>연구 목표 </vt:lpstr>
      <vt:lpstr>연구일정 </vt:lpstr>
      <vt:lpstr>EVE-ng 데이터 규격 및 show 데이터 파악  </vt:lpstr>
      <vt:lpstr>EVE-ng 데이터 규격 및 show 데이터 파악  </vt:lpstr>
      <vt:lpstr>EVE-ng 데이터 규격 및 show 데이터 파악  </vt:lpstr>
      <vt:lpstr>EVE-ng 데이터 규격 및 show 데이터 파악  </vt:lpstr>
      <vt:lpstr>EVE-ng 데이터 규격 및 show 데이터 파악  </vt:lpstr>
      <vt:lpstr>EVE-ng 데이터 규격 및 show 데이터 파악  </vt:lpstr>
      <vt:lpstr>알고리즘 수정 (논리적 시스템 추가) </vt:lpstr>
      <vt:lpstr>알고리즘 수정 (논리적 시스템 추가) </vt:lpstr>
      <vt:lpstr>EVE-ng 데이터 규격 및 show 데이터 파악  </vt:lpstr>
      <vt:lpstr>알고리즘 수정   </vt:lpstr>
      <vt:lpstr>고려사항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토폴로지 및 접근성 분석  자동화 </dc:title>
  <dc:creator>장 희연</dc:creator>
  <cp:lastModifiedBy>장 희연</cp:lastModifiedBy>
  <cp:revision>11</cp:revision>
  <dcterms:created xsi:type="dcterms:W3CDTF">2023-08-08T05:53:59Z</dcterms:created>
  <dcterms:modified xsi:type="dcterms:W3CDTF">2023-08-09T02:39:39Z</dcterms:modified>
</cp:coreProperties>
</file>