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96" y="-984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026"/>
            <a:ext cx="2057400" cy="1560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026"/>
            <a:ext cx="6019800" cy="1560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26720"/>
            <a:ext cx="4038600" cy="120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26720"/>
            <a:ext cx="4038600" cy="120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5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14045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869950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B3CC-7312-B64C-BBD7-4F0E26F508D8}" type="datetimeFigureOut">
              <a:rPr lang="en-US" smtClean="0"/>
              <a:t>12/31/13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8460-FA70-B746-B8D3-15BC5DF4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285416" y="-828292"/>
            <a:ext cx="4067171" cy="437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HI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WE’VE DISCOVERED YOU ARE THE HEIR TO AN INCREDIBLE FORTUNE. PLEASE SUBMIT YOUR NAME, ADDRESS AND BANK ACCOUNT SO WE CAN SEND YOU $$$$$$$$.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JOE JOHNSON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95713" y="1444405"/>
            <a:ext cx="118447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0083" y="982740"/>
            <a:ext cx="376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capitalAve</a:t>
            </a:r>
            <a:r>
              <a:rPr lang="en-US" dirty="0" smtClean="0"/>
              <a:t>	you	</a:t>
            </a:r>
            <a:r>
              <a:rPr lang="en-US" dirty="0" err="1" smtClean="0"/>
              <a:t>numDollar</a:t>
            </a:r>
            <a:r>
              <a:rPr lang="en-US" dirty="0" smtClean="0"/>
              <a:t>	…</a:t>
            </a:r>
          </a:p>
          <a:p>
            <a:endParaRPr lang="en-US" dirty="0"/>
          </a:p>
          <a:p>
            <a:r>
              <a:rPr lang="en-US" dirty="0" smtClean="0"/>
              <a:t>1			2	8</a:t>
            </a:r>
            <a:r>
              <a:rPr lang="en-US" dirty="0"/>
              <a:t>	</a:t>
            </a:r>
            <a:r>
              <a:rPr lang="en-US" dirty="0" smtClean="0"/>
              <a:t>		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Leek</dc:creator>
  <cp:lastModifiedBy>Jeffrey Leek</cp:lastModifiedBy>
  <cp:revision>1</cp:revision>
  <dcterms:created xsi:type="dcterms:W3CDTF">2013-12-31T18:53:23Z</dcterms:created>
  <dcterms:modified xsi:type="dcterms:W3CDTF">2013-12-31T18:58:28Z</dcterms:modified>
</cp:coreProperties>
</file>