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000"/>
    <a:srgbClr val="E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30225" autoAdjust="0"/>
  </p:normalViewPr>
  <p:slideViewPr>
    <p:cSldViewPr snapToGrid="0">
      <p:cViewPr varScale="1">
        <p:scale>
          <a:sx n="48" d="100"/>
          <a:sy n="48" d="100"/>
        </p:scale>
        <p:origin x="38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64394-806A-4629-B174-7F317B1D84C9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7A593-B826-48D0-ABED-D5199B3A3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50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Hi, welcome to my final presentation for Hydra Tanks.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7A593-B826-48D0-ABED-D5199B3A30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75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presentation, we’re going to look at: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project objectives,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design and development processes,</a:t>
            </a:r>
          </a:p>
          <a:p>
            <a:pPr marL="171450" indent="-171450">
              <a:buFontTx/>
              <a:buChar char="-"/>
            </a:pPr>
            <a:r>
              <a:rPr lang="en-US" dirty="0"/>
              <a:t>what challenges were overcome along the way, </a:t>
            </a:r>
          </a:p>
          <a:p>
            <a:pPr marL="171450" indent="-171450">
              <a:buFontTx/>
              <a:buChar char="-"/>
            </a:pPr>
            <a:r>
              <a:rPr lang="en-US" dirty="0"/>
              <a:t>what I have planned for it in the future, and,</a:t>
            </a:r>
          </a:p>
          <a:p>
            <a:pPr marL="171450" indent="-171450">
              <a:buFontTx/>
              <a:buChar char="-"/>
            </a:pPr>
            <a:r>
              <a:rPr lang="en-US" dirty="0"/>
              <a:t>finally, we’ll have a live demonstration.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7A593-B826-48D0-ABED-D5199B3A30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14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My objectives in making Hydra Tanks are three-fold: gain experience, potentially make some money, and, if nothing else, add a piece to my resume.</a:t>
            </a:r>
            <a:endParaRPr lang="en-US" b="1" dirty="0"/>
          </a:p>
          <a:p>
            <a:r>
              <a:rPr lang="en-US" b="0" dirty="0"/>
              <a:t>The main goal right now is to work in the video games industry as a solo independent developer, but I am going to need experience to be able to make games that people will want to play if I am going to make that goal a reality.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Experience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I have a small portfolio of game jam projects on Itch.io, which is a free online platform for self-publishing games.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For context, a game jam is a time-constrained event during which a solo developer or small team of developers (usually limited to 4 or 5) designs, builds, and publishes a small game that fits a theme which is announced at the start of the jam.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Time frames for these events typically run anywhere from 24 hours to 30 days.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Hydra Tanks started as a project for a 10-day jam with the theme “Death is only the beginning”, but more on that when we discuss design &amp; development.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r>
              <a:rPr lang="en-US" b="0" dirty="0"/>
              <a:t>By developing more games, I am creating more opportunities to try different game mechanics and methods of story-telling.</a:t>
            </a:r>
          </a:p>
          <a:p>
            <a:r>
              <a:rPr lang="en-US" b="0" dirty="0"/>
              <a:t>This will help me to discover the genre and art style that will define my brand, Beachblock Games, as a game developer and publisher.</a:t>
            </a:r>
          </a:p>
          <a:p>
            <a:r>
              <a:rPr lang="en-US" b="0" dirty="0"/>
              <a:t>I am also gaining opportunities for player feedback, which will help guide my decision making for game updates and in designing future games.</a:t>
            </a:r>
          </a:p>
          <a:p>
            <a:endParaRPr lang="en-US" dirty="0"/>
          </a:p>
          <a:p>
            <a:r>
              <a:rPr lang="en-US" b="1" dirty="0"/>
              <a:t>Goal</a:t>
            </a:r>
          </a:p>
          <a:p>
            <a:r>
              <a:rPr lang="en-US" dirty="0"/>
              <a:t>To gain that feedback, I need to get my game in front of players.</a:t>
            </a:r>
          </a:p>
          <a:p>
            <a:r>
              <a:rPr lang="en-US" dirty="0"/>
              <a:t>So, the second objective is to release Hydra Tanks on Steam soon.</a:t>
            </a:r>
          </a:p>
          <a:p>
            <a:r>
              <a:rPr lang="en-US" dirty="0"/>
              <a:t>I have already released one title on Steam for the sole purpose of gaining the experience of their publishing process.</a:t>
            </a:r>
          </a:p>
          <a:p>
            <a:r>
              <a:rPr lang="en-US" dirty="0"/>
              <a:t>I listed that previous title for free, but I plan to release Hydra Tanks for profit.</a:t>
            </a:r>
          </a:p>
          <a:p>
            <a:endParaRPr lang="en-US" dirty="0"/>
          </a:p>
          <a:p>
            <a:r>
              <a:rPr lang="en-US" dirty="0"/>
              <a:t>But what can I expect to earn on an indie game?</a:t>
            </a:r>
          </a:p>
          <a:p>
            <a:endParaRPr lang="en-US" dirty="0"/>
          </a:p>
          <a:p>
            <a:r>
              <a:rPr lang="en-US" dirty="0"/>
              <a:t>Now, I have no misconception that Hydra Tanks will make me rich overnight.</a:t>
            </a:r>
          </a:p>
          <a:p>
            <a:r>
              <a:rPr lang="en-US" dirty="0"/>
              <a:t>Many indie developers never make enough to quit their day job.</a:t>
            </a:r>
          </a:p>
          <a:p>
            <a:r>
              <a:rPr lang="en-US" dirty="0"/>
              <a:t>That said, there are exceptions where a solo developer has made it big on their own.</a:t>
            </a:r>
          </a:p>
          <a:p>
            <a:r>
              <a:rPr lang="en-US" dirty="0"/>
              <a:t>A prime example is Stardew Valley, which was created by one developer and grossed well over $100 million.</a:t>
            </a:r>
          </a:p>
          <a:p>
            <a:r>
              <a:rPr lang="en-US" dirty="0"/>
              <a:t>And many other indie devs make it after several published titles and consistent effort at improvement.</a:t>
            </a:r>
          </a:p>
          <a:p>
            <a:r>
              <a:rPr lang="en-US" dirty="0"/>
              <a:t>The average “successful” indie developer earns between $50k and $100k per year, which can be a reasonable salary depending on your standard of living.</a:t>
            </a:r>
          </a:p>
          <a:p>
            <a:r>
              <a:rPr lang="en-US" dirty="0"/>
              <a:t>More on this when we discuss future plans.</a:t>
            </a:r>
          </a:p>
          <a:p>
            <a:endParaRPr lang="en-US" b="0" dirty="0"/>
          </a:p>
          <a:p>
            <a:r>
              <a:rPr lang="en-US" b="1" dirty="0"/>
              <a:t>Backup Plan</a:t>
            </a:r>
            <a:endParaRPr lang="en-US" b="0" dirty="0"/>
          </a:p>
          <a:p>
            <a:r>
              <a:rPr lang="en-US" b="0" dirty="0"/>
              <a:t>Until I become a successful indie dev, though, I have bills to pay, so it is realistic that I will have to get a job soon.</a:t>
            </a:r>
            <a:endParaRPr lang="en-US" b="1" dirty="0"/>
          </a:p>
          <a:p>
            <a:r>
              <a:rPr lang="en-US" b="0" dirty="0"/>
              <a:t>In that situation, I will still work on game dev in my spare time until I make it.</a:t>
            </a:r>
          </a:p>
          <a:p>
            <a:r>
              <a:rPr lang="en-US" b="0" dirty="0"/>
              <a:t>Hydra Tanks can be used on my resume as real-world experience, especially once the game is published and has any kind of player base.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7A593-B826-48D0-ABED-D5199B3A30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7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Hydra Tanks exactly and how did I build it?</a:t>
            </a:r>
          </a:p>
          <a:p>
            <a:r>
              <a:rPr lang="en-US" dirty="0"/>
              <a:t>For starters, using Scrum, I iterated on my project weekly throughout the class.</a:t>
            </a:r>
          </a:p>
          <a:p>
            <a:r>
              <a:rPr lang="en-US" dirty="0"/>
              <a:t>The final versions of the documentation is included with the project submission.</a:t>
            </a:r>
          </a:p>
          <a:p>
            <a:endParaRPr lang="en-US" dirty="0"/>
          </a:p>
          <a:p>
            <a:r>
              <a:rPr lang="en-US" b="1" dirty="0"/>
              <a:t>Design</a:t>
            </a:r>
          </a:p>
          <a:p>
            <a:r>
              <a:rPr lang="en-US" b="0" dirty="0"/>
              <a:t>Back in 2022, I wanted to make a tank game.</a:t>
            </a:r>
          </a:p>
          <a:p>
            <a:r>
              <a:rPr lang="en-US" b="0" dirty="0"/>
              <a:t>I joined the game jam, hosted by GameDev.tv.</a:t>
            </a:r>
          </a:p>
          <a:p>
            <a:r>
              <a:rPr lang="en-US" b="0" dirty="0"/>
              <a:t>As I said earlier, the theme was “Death is only the beginning”.</a:t>
            </a:r>
          </a:p>
          <a:p>
            <a:r>
              <a:rPr lang="en-US" b="0" dirty="0"/>
              <a:t>The host did a brainstorming live stream to help participants with project ideas.</a:t>
            </a:r>
          </a:p>
          <a:p>
            <a:r>
              <a:rPr lang="en-US" b="0" dirty="0"/>
              <a:t>One of those ideas was a hydra, the mythical creature that generates two more heads when it loses one. </a:t>
            </a:r>
          </a:p>
          <a:p>
            <a:r>
              <a:rPr lang="en-US" b="0" dirty="0"/>
              <a:t>So, I took that and decided to use that mechanic for enemy spawning in a survival shooter.</a:t>
            </a:r>
          </a:p>
          <a:p>
            <a:r>
              <a:rPr lang="en-US" b="0" dirty="0"/>
              <a:t>At the time, I had mostly worked in 2D, so I went with that for the sake of time.</a:t>
            </a:r>
          </a:p>
          <a:p>
            <a:r>
              <a:rPr lang="en-US" b="0" dirty="0"/>
              <a:t>The original game jam version of the game only had one level and background track.</a:t>
            </a:r>
          </a:p>
          <a:p>
            <a:endParaRPr lang="en-US" b="1" dirty="0"/>
          </a:p>
          <a:p>
            <a:r>
              <a:rPr lang="en-US" b="0" dirty="0"/>
              <a:t>The gameplay loop is essentially to destroy as many enemy tanks as possible before they destroy you.</a:t>
            </a:r>
          </a:p>
          <a:p>
            <a:r>
              <a:rPr lang="en-US" b="0" dirty="0"/>
              <a:t>You score points for enemies destroyed and there is a high score saved for each level, which can be viewed in a menu screen.</a:t>
            </a:r>
          </a:p>
          <a:p>
            <a:r>
              <a:rPr lang="en-US" b="0" dirty="0"/>
              <a:t>There are now 5 levels, each designed to be a bit more difficult than the last with higher levels spawning more of a tougher enemy tank.</a:t>
            </a:r>
          </a:p>
          <a:p>
            <a:r>
              <a:rPr lang="en-US" b="0" dirty="0"/>
              <a:t>There are multiple background audio tracks to choose from in a settings menu.</a:t>
            </a:r>
          </a:p>
          <a:p>
            <a:endParaRPr lang="en-US" b="1" dirty="0"/>
          </a:p>
          <a:p>
            <a:r>
              <a:rPr lang="en-US" b="1" dirty="0"/>
              <a:t>Development</a:t>
            </a:r>
          </a:p>
          <a:p>
            <a:r>
              <a:rPr lang="en-US" b="0" dirty="0"/>
              <a:t>I first discovered and dabbled with Unity back in 2016, when I initially had the idea to make my own video game.</a:t>
            </a:r>
          </a:p>
          <a:p>
            <a:r>
              <a:rPr lang="en-US" b="0" dirty="0"/>
              <a:t>The game idea I had back then never saw the light of day, but maybe I’ll come back to that one eventually.</a:t>
            </a:r>
          </a:p>
          <a:p>
            <a:r>
              <a:rPr lang="en-US" b="0" dirty="0"/>
              <a:t>Prior to building Hydra Tanks, I had worked on a couple of tutorial projects and was just starting to get comfortable with Unity.</a:t>
            </a:r>
          </a:p>
          <a:p>
            <a:endParaRPr lang="en-US" b="0" dirty="0"/>
          </a:p>
          <a:p>
            <a:r>
              <a:rPr lang="en-US" b="0" dirty="0"/>
              <a:t>I chose Unity as my game engine because of the community that is available to learn from and the amount of freely available art and audio assets.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Art and graphics is not my strong suit.</a:t>
            </a:r>
          </a:p>
          <a:p>
            <a:r>
              <a:rPr lang="en-US" b="0" dirty="0"/>
              <a:t>I chose a 2D art asset pack from Kenny.nl that includes a tile set for the background, or map, and the tanks and some props.</a:t>
            </a:r>
          </a:p>
          <a:p>
            <a:r>
              <a:rPr lang="en-US" b="0" dirty="0"/>
              <a:t>Kenny’s assets are free to use and look pretty good in my opinion.</a:t>
            </a:r>
          </a:p>
          <a:p>
            <a:r>
              <a:rPr lang="en-US" b="0" dirty="0"/>
              <a:t>I found free audio assets on opengameart.org, which is another great resource for someone just getting into game dev who needs art or audio to get a game prototype started.</a:t>
            </a:r>
          </a:p>
          <a:p>
            <a:r>
              <a:rPr lang="en-US" b="0" dirty="0"/>
              <a:t>The last big piece of the puzzle that was implemented to save me time was the use of the free version of the A* Pathfinding Project for the enemy tanks to track the player.</a:t>
            </a:r>
          </a:p>
          <a:p>
            <a:r>
              <a:rPr lang="en-US" b="0" dirty="0"/>
              <a:t>For the current version, I implemented a fix that helps keep the enemies from getting stuck on obstacles.</a:t>
            </a:r>
          </a:p>
          <a:p>
            <a:r>
              <a:rPr lang="en-US" b="0" dirty="0"/>
              <a:t>I found a tutorial on YouTube to help me figure out the tank controller for the player, which I then modified very heavily and converted to the newer Unity Input System for handling assorted control type support.</a:t>
            </a:r>
          </a:p>
          <a:p>
            <a:r>
              <a:rPr lang="en-US" b="0" dirty="0"/>
              <a:t>The UI, save system, player upgrade system, menu system, and everything else is my own design and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7A593-B826-48D0-ABED-D5199B3A30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547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Of course, software development is never a perfectly smooth experience.</a:t>
            </a:r>
          </a:p>
          <a:p>
            <a:endParaRPr lang="en-US" dirty="0"/>
          </a:p>
          <a:p>
            <a:r>
              <a:rPr lang="en-US" b="1" dirty="0"/>
              <a:t>Challenges</a:t>
            </a:r>
            <a:endParaRPr lang="en-US" b="0" dirty="0"/>
          </a:p>
          <a:p>
            <a:r>
              <a:rPr lang="en-US" b="0" dirty="0"/>
              <a:t>There are always the constant challenges of time, scope creep, and bugs.</a:t>
            </a:r>
          </a:p>
          <a:p>
            <a:r>
              <a:rPr lang="en-US" b="0" dirty="0"/>
              <a:t>During the last few weeks of development, I ran into all 3.</a:t>
            </a:r>
          </a:p>
          <a:p>
            <a:r>
              <a:rPr lang="en-US" b="0" dirty="0"/>
              <a:t>Things came up and interrupted my schedule, causing me to push work to the following week.</a:t>
            </a:r>
          </a:p>
          <a:p>
            <a:r>
              <a:rPr lang="en-US" b="0" dirty="0"/>
              <a:t>I had weeks I thought I was going to get ahead of schedule, and then got sick, causing me to just get that week’s work turned in on time.</a:t>
            </a:r>
          </a:p>
          <a:p>
            <a:endParaRPr lang="en-US" b="0" dirty="0"/>
          </a:p>
          <a:p>
            <a:r>
              <a:rPr lang="en-US" b="0" dirty="0"/>
              <a:t>I constantly fight scope creep because I get ideas that I think would work great in the game.</a:t>
            </a:r>
          </a:p>
          <a:p>
            <a:r>
              <a:rPr lang="en-US" b="0" dirty="0"/>
              <a:t>Sometimes they are small enough that I can find a few minutes to add them.</a:t>
            </a:r>
          </a:p>
          <a:p>
            <a:r>
              <a:rPr lang="en-US" b="0" dirty="0"/>
              <a:t>One example is the addition of a second, tougher enemy tank and the way it spawns into the game.</a:t>
            </a:r>
          </a:p>
          <a:p>
            <a:r>
              <a:rPr lang="en-US" b="0" dirty="0"/>
              <a:t>I only spent about 15 minutes setting that up.</a:t>
            </a:r>
          </a:p>
          <a:p>
            <a:r>
              <a:rPr lang="en-US" b="0" dirty="0"/>
              <a:t>I feel that added a lot to the game.</a:t>
            </a:r>
          </a:p>
          <a:p>
            <a:r>
              <a:rPr lang="en-US" b="0" dirty="0"/>
              <a:t>But it also added an easy option for more enemy types.</a:t>
            </a:r>
          </a:p>
          <a:p>
            <a:r>
              <a:rPr lang="en-US" b="0" dirty="0"/>
              <a:t>However, if I add enemy types, then I need to add ways for the player to combat them, which would take a while longer to set up.</a:t>
            </a:r>
          </a:p>
          <a:p>
            <a:r>
              <a:rPr lang="en-US" b="0" dirty="0"/>
              <a:t>That was getting way out of scope, so I had to curb my enthusiasm.</a:t>
            </a:r>
          </a:p>
          <a:p>
            <a:r>
              <a:rPr lang="en-US" b="0" dirty="0"/>
              <a:t>Some polish items that I could have fixed, but weren’t necessarily within scope, got let go for now.</a:t>
            </a:r>
          </a:p>
          <a:p>
            <a:r>
              <a:rPr lang="en-US" b="0" dirty="0"/>
              <a:t>One example of that is renaming the music tracks, which are still just using the file names, or very close versions of them.</a:t>
            </a:r>
          </a:p>
          <a:p>
            <a:endParaRPr lang="en-US" b="0" dirty="0"/>
          </a:p>
          <a:p>
            <a:r>
              <a:rPr lang="en-US" b="0" dirty="0"/>
              <a:t>One major bug I had to fix along the way was that issue with the enemy pathfinding.</a:t>
            </a:r>
          </a:p>
          <a:p>
            <a:r>
              <a:rPr lang="en-US" b="0" dirty="0"/>
              <a:t>It had existed in the original version of the game, but needed fixed for the current project scope, because we don’t want bugs at this stage.</a:t>
            </a:r>
          </a:p>
          <a:p>
            <a:r>
              <a:rPr lang="en-US" b="0" dirty="0"/>
              <a:t>This was corrected in part my modifying the map designs.</a:t>
            </a:r>
          </a:p>
          <a:p>
            <a:r>
              <a:rPr lang="en-US" b="0" dirty="0"/>
              <a:t>But it was corrected more by adding some code to the EnemyAI script which checks if they haven’t moved for a set timeframe.</a:t>
            </a:r>
          </a:p>
          <a:p>
            <a:r>
              <a:rPr lang="en-US" b="0" dirty="0"/>
              <a:t>Then, they rotate in place before trying to go forward again.</a:t>
            </a:r>
          </a:p>
          <a:p>
            <a:endParaRPr lang="en-US" b="0" dirty="0"/>
          </a:p>
          <a:p>
            <a:r>
              <a:rPr lang="en-US" b="1" dirty="0"/>
              <a:t>Plans</a:t>
            </a:r>
            <a:endParaRPr lang="en-US" b="0" dirty="0"/>
          </a:p>
          <a:p>
            <a:r>
              <a:rPr lang="en-US" b="0" dirty="0"/>
              <a:t>That feature of being able to get tank modifications for combating different enemy types may have been out of scope for the time in which I had to complete this project, but it is on my list to be added in the future.</a:t>
            </a:r>
          </a:p>
          <a:p>
            <a:r>
              <a:rPr lang="en-US" b="0" dirty="0"/>
              <a:t>My plan is to polish up a few little details that I also had not put into the project scope for this class, before releasing the single player version of Hydra Tanks into Steam Early Access.</a:t>
            </a:r>
          </a:p>
          <a:p>
            <a:r>
              <a:rPr lang="en-US" b="0" dirty="0"/>
              <a:t>Once that is out, I plan to add multi-player, the other enemy tank types and player tank modifications, and more interactive environments.</a:t>
            </a:r>
          </a:p>
          <a:p>
            <a:r>
              <a:rPr lang="en-US" b="0" dirty="0"/>
              <a:t>Adding multi-player and more depth to the combat should make the game much more appealing, bringing in more sales.</a:t>
            </a:r>
          </a:p>
          <a:p>
            <a:endParaRPr lang="en-US" b="0" dirty="0"/>
          </a:p>
          <a:p>
            <a:r>
              <a:rPr lang="en-US" b="0" dirty="0"/>
              <a:t>Speaking of sales, back to what I was discussing under the Goal Objective.</a:t>
            </a:r>
          </a:p>
          <a:p>
            <a:r>
              <a:rPr lang="en-US" b="0" dirty="0"/>
              <a:t>One metric that helps predict sales for an indie game on Steam is wishlists gained before a release.</a:t>
            </a:r>
          </a:p>
          <a:p>
            <a:r>
              <a:rPr lang="en-US" b="0" dirty="0"/>
              <a:t>When my Steam store page for Hydra Tanks goes up, I will be adding a free demo version of the game in its current state.</a:t>
            </a:r>
          </a:p>
          <a:p>
            <a:r>
              <a:rPr lang="en-US" b="0" dirty="0"/>
              <a:t>This will be a stripped-down version with one level, one enemy type, adjusted difficulty for demo purposes, and only one or two music tracks to choose from.</a:t>
            </a:r>
          </a:p>
          <a:p>
            <a:r>
              <a:rPr lang="en-US" b="0" dirty="0"/>
              <a:t>I will market my game via social media, YouTube videos, and Twitch livestreams; telling players to try the demo, and if they like the demo, then buy the game.</a:t>
            </a:r>
          </a:p>
          <a:p>
            <a:r>
              <a:rPr lang="en-US" b="0" dirty="0"/>
              <a:t>If they buy in early access, they will save money because the price will go from $3 to $6 when I release the full multi-player version of the game.</a:t>
            </a:r>
          </a:p>
          <a:p>
            <a:r>
              <a:rPr lang="en-US" b="0" dirty="0"/>
              <a:t>They can also wishlist the game if they like the demo but want to wait for multi-player, which will help boost sales on that release.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7A593-B826-48D0-ABED-D5199B3A304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40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7A593-B826-48D0-ABED-D5199B3A304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26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RKaOE1rle_k?feature=oembed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13FD-C5AB-D6FF-DB66-95B9C606A4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lack Ops One" pitchFamily="2" charset="0"/>
              </a:rPr>
              <a:t>HYDRA TANKS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C6A556-20A5-107F-7DC9-7E0A4C439D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98457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Final Project Presentation</a:t>
            </a:r>
          </a:p>
          <a:p>
            <a:endParaRPr lang="en-US" dirty="0"/>
          </a:p>
          <a:p>
            <a:r>
              <a:rPr lang="en-US" sz="1600" dirty="0"/>
              <a:t>Jamie Lewis</a:t>
            </a:r>
          </a:p>
          <a:p>
            <a:r>
              <a:rPr lang="en-US" sz="1600" dirty="0"/>
              <a:t>CST-452</a:t>
            </a:r>
          </a:p>
          <a:p>
            <a:r>
              <a:rPr lang="en-US" sz="1600" dirty="0"/>
              <a:t>3/24/24</a:t>
            </a:r>
          </a:p>
        </p:txBody>
      </p:sp>
    </p:spTree>
    <p:extLst>
      <p:ext uri="{BB962C8B-B14F-4D97-AF65-F5344CB8AC3E}">
        <p14:creationId xmlns:p14="http://schemas.microsoft.com/office/powerpoint/2010/main" val="32628111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E8F2F-ACE7-197A-1899-15E2DDED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lack Ops One" pitchFamily="2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AE800-DD96-5814-2CD4-8CAD0F0F6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  <a:p>
            <a:r>
              <a:rPr lang="en-US" dirty="0"/>
              <a:t>Project Design &amp; Development</a:t>
            </a:r>
          </a:p>
          <a:p>
            <a:r>
              <a:rPr lang="en-US" dirty="0"/>
              <a:t>Challenges &amp; Future Planning</a:t>
            </a:r>
          </a:p>
          <a:p>
            <a:r>
              <a:rPr lang="en-US" dirty="0"/>
              <a:t>Let’s Play!</a:t>
            </a:r>
          </a:p>
        </p:txBody>
      </p:sp>
    </p:spTree>
    <p:extLst>
      <p:ext uri="{BB962C8B-B14F-4D97-AF65-F5344CB8AC3E}">
        <p14:creationId xmlns:p14="http://schemas.microsoft.com/office/powerpoint/2010/main" val="1727535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F4607-A14B-8667-D2A5-F9B49AEA9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lack Ops One" pitchFamily="2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03584-A16A-616B-B404-0C5F45461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5757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Gain XP (Experience) : Develop more games</a:t>
            </a:r>
          </a:p>
          <a:p>
            <a:pPr lvl="1"/>
            <a:r>
              <a:rPr lang="en-US" dirty="0"/>
              <a:t>I have a small portfolio of game jam titles on Itch.io</a:t>
            </a:r>
          </a:p>
          <a:p>
            <a:pPr lvl="1"/>
            <a:r>
              <a:rPr lang="en-US" dirty="0"/>
              <a:t>Hydra Tanks started as one of those projects back in 2022</a:t>
            </a:r>
          </a:p>
          <a:p>
            <a:r>
              <a:rPr lang="en-US" dirty="0"/>
              <a:t>Aim for the Goal : Profit from a future release on Steam</a:t>
            </a:r>
          </a:p>
          <a:p>
            <a:pPr lvl="1"/>
            <a:r>
              <a:rPr lang="en-US" dirty="0"/>
              <a:t>I have released one title on Steam for the publishing experience</a:t>
            </a:r>
          </a:p>
          <a:p>
            <a:pPr lvl="1"/>
            <a:r>
              <a:rPr lang="en-US" dirty="0"/>
              <a:t>It was a free game, but Hydra Tanks will be for profit when released</a:t>
            </a:r>
          </a:p>
          <a:p>
            <a:r>
              <a:rPr lang="en-US" dirty="0"/>
              <a:t>Have a Backup Plan : A Resume Piece</a:t>
            </a:r>
          </a:p>
          <a:p>
            <a:pPr lvl="1"/>
            <a:r>
              <a:rPr lang="en-US" dirty="0"/>
              <a:t>Hope for the best, plan for the worst</a:t>
            </a:r>
          </a:p>
          <a:p>
            <a:pPr lvl="1"/>
            <a:r>
              <a:rPr lang="en-US" dirty="0"/>
              <a:t>I will still game dev on the side until I do make it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278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97D0D-1BA7-3D3C-31F3-41F5E55E6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lack Ops One" pitchFamily="2" charset="0"/>
              </a:rPr>
              <a:t>Project Design &amp;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4CEE9-DFFD-E365-DEDC-9FACEE683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64401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Design</a:t>
            </a:r>
          </a:p>
          <a:p>
            <a:pPr lvl="1"/>
            <a:r>
              <a:rPr lang="en-US" dirty="0"/>
              <a:t>Theme : Tanks</a:t>
            </a:r>
          </a:p>
          <a:p>
            <a:pPr lvl="1"/>
            <a:r>
              <a:rPr lang="en-US" dirty="0"/>
              <a:t>Style : Top-down 2D Retro Arcade Shooter</a:t>
            </a:r>
          </a:p>
          <a:p>
            <a:pPr lvl="1"/>
            <a:r>
              <a:rPr lang="en-US" dirty="0"/>
              <a:t>Core Game Mechanic : Each destroyed enemy spawns 2 more</a:t>
            </a:r>
          </a:p>
          <a:p>
            <a:r>
              <a:rPr lang="en-US" dirty="0"/>
              <a:t>Development</a:t>
            </a:r>
          </a:p>
          <a:p>
            <a:pPr lvl="1"/>
            <a:r>
              <a:rPr lang="en-US" dirty="0"/>
              <a:t>Unity Game Engine</a:t>
            </a:r>
          </a:p>
          <a:p>
            <a:pPr lvl="1"/>
            <a:r>
              <a:rPr lang="en-US" dirty="0"/>
              <a:t>Graphics &amp; Audio Assets</a:t>
            </a:r>
          </a:p>
          <a:p>
            <a:pPr lvl="1"/>
            <a:r>
              <a:rPr lang="en-US" dirty="0"/>
              <a:t>A* Pathfinding Project</a:t>
            </a:r>
          </a:p>
        </p:txBody>
      </p:sp>
    </p:spTree>
    <p:extLst>
      <p:ext uri="{BB962C8B-B14F-4D97-AF65-F5344CB8AC3E}">
        <p14:creationId xmlns:p14="http://schemas.microsoft.com/office/powerpoint/2010/main" val="1028988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97D0D-1BA7-3D3C-31F3-41F5E55E6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lack Ops One" pitchFamily="2" charset="0"/>
              </a:rPr>
              <a:t>Challenges &amp; Future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4CEE9-DFFD-E365-DEDC-9FACEE683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644010"/>
          </a:xfrm>
        </p:spPr>
        <p:txBody>
          <a:bodyPr>
            <a:normAutofit/>
          </a:bodyPr>
          <a:lstStyle/>
          <a:p>
            <a:r>
              <a:rPr lang="en-US" dirty="0"/>
              <a:t>Challenges</a:t>
            </a:r>
          </a:p>
          <a:p>
            <a:pPr lvl="1"/>
            <a:r>
              <a:rPr lang="en-US" dirty="0"/>
              <a:t>Time</a:t>
            </a:r>
          </a:p>
          <a:p>
            <a:pPr lvl="1"/>
            <a:r>
              <a:rPr lang="en-US" dirty="0"/>
              <a:t>Scope creep</a:t>
            </a:r>
          </a:p>
          <a:p>
            <a:pPr lvl="1"/>
            <a:r>
              <a:rPr lang="en-US" dirty="0"/>
              <a:t>Bugs</a:t>
            </a:r>
          </a:p>
          <a:p>
            <a:r>
              <a:rPr lang="en-US" dirty="0"/>
              <a:t>Future Plans</a:t>
            </a:r>
          </a:p>
          <a:p>
            <a:pPr lvl="1"/>
            <a:r>
              <a:rPr lang="en-US" dirty="0"/>
              <a:t>Steam Early Access</a:t>
            </a:r>
          </a:p>
          <a:p>
            <a:pPr lvl="1"/>
            <a:r>
              <a:rPr lang="en-US" dirty="0"/>
              <a:t>Multi-player Release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066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F84BD-B51A-D338-2978-FB68F215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lack Ops One" pitchFamily="2" charset="0"/>
              </a:rPr>
              <a:t>Let’s Play!</a:t>
            </a:r>
          </a:p>
        </p:txBody>
      </p:sp>
      <p:pic>
        <p:nvPicPr>
          <p:cNvPr id="5" name="Online Media 4" title="Hydra Tanks gameplay demo for senior project final presentation">
            <a:hlinkClick r:id="" action="ppaction://media"/>
            <a:extLst>
              <a:ext uri="{FF2B5EF4-FFF2-40B4-BE49-F238E27FC236}">
                <a16:creationId xmlns:a16="http://schemas.microsoft.com/office/drawing/2014/main" id="{74C8D6A5-FC48-4790-51F3-257DF83B957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927481" y="1716145"/>
            <a:ext cx="8333862" cy="468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57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3253</TotalTime>
  <Words>2053</Words>
  <Application>Microsoft Office PowerPoint</Application>
  <PresentationFormat>Widescreen</PresentationFormat>
  <Paragraphs>156</Paragraphs>
  <Slides>6</Slides>
  <Notes>6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Arial</vt:lpstr>
      <vt:lpstr>Black Ops One</vt:lpstr>
      <vt:lpstr>Tw Cen MT</vt:lpstr>
      <vt:lpstr>Circuit</vt:lpstr>
      <vt:lpstr>HYDRA TANKS</vt:lpstr>
      <vt:lpstr>Overview</vt:lpstr>
      <vt:lpstr>Objectives</vt:lpstr>
      <vt:lpstr>Project Design &amp; Development</vt:lpstr>
      <vt:lpstr>Challenges &amp; Future Plans</vt:lpstr>
      <vt:lpstr>Let’s Play!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HYDRA TANKS</dc:title>
  <dc:creator>Jamie T Lewis</dc:creator>
  <cp:lastModifiedBy>Jamie T Lewis</cp:lastModifiedBy>
  <cp:revision>2</cp:revision>
  <dcterms:created xsi:type="dcterms:W3CDTF">2024-03-22T15:40:51Z</dcterms:created>
  <dcterms:modified xsi:type="dcterms:W3CDTF">2024-03-24T21:54:34Z</dcterms:modified>
</cp:coreProperties>
</file>