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F871-7725-4DAB-8DCE-86F805DF546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3ABC-3A60-4183-96E3-56649836D5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3ABC-3A60-4183-96E3-56649836D51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3ABC-3A60-4183-96E3-56649836D51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8343C-7432-4ED3-90A7-30836FDE3B4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F3BF9E-7C3A-4B4E-BF1A-4FEEF42596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XrcDonY-B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6480048" cy="2301240"/>
          </a:xfrm>
        </p:spPr>
        <p:txBody>
          <a:bodyPr/>
          <a:lstStyle/>
          <a:p>
            <a:r>
              <a:rPr lang="en-US" dirty="0" smtClean="0"/>
              <a:t>Ken Kesey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48200"/>
            <a:ext cx="6480048" cy="1752600"/>
          </a:xfrm>
        </p:spPr>
        <p:txBody>
          <a:bodyPr/>
          <a:lstStyle/>
          <a:p>
            <a:r>
              <a:rPr lang="en-US" dirty="0" smtClean="0"/>
              <a:t>Steve Yeh</a:t>
            </a:r>
            <a:endParaRPr lang="en-US" dirty="0"/>
          </a:p>
        </p:txBody>
      </p:sp>
      <p:pic>
        <p:nvPicPr>
          <p:cNvPr id="20484" name="Picture 4" descr="http://www.oregonhistoryproject.org/media/uploads/024-Ken-Kesey-OrHi-1051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3038475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Kenneth Elton Kesey in Colorado on September 17, 1935</a:t>
            </a:r>
          </a:p>
          <a:p>
            <a:r>
              <a:rPr lang="en-US" dirty="0" smtClean="0"/>
              <a:t>Went on to study at University of Oregon and enrolled in a creative writing program at Stanford University, where he began the manuscript for </a:t>
            </a:r>
            <a:r>
              <a:rPr lang="en-US" i="1" dirty="0" smtClean="0"/>
              <a:t>One Flew Over the Cuckoo’s Nest</a:t>
            </a:r>
          </a:p>
          <a:p>
            <a:r>
              <a:rPr lang="en-US" dirty="0" smtClean="0"/>
              <a:t>“I was too young to be a beatnik and too old to be a hippie”-Kesey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Inspiration from Usage of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Volunteered in a CIA experiment on the effect of psychoactive drugs</a:t>
            </a:r>
          </a:p>
          <a:p>
            <a:r>
              <a:rPr lang="en-US" sz="2600" dirty="0" smtClean="0"/>
              <a:t>Kesey wrote in detail about his experiences with LSD, cocaine and other psychedelics such as mescaline and DMT</a:t>
            </a:r>
          </a:p>
          <a:p>
            <a:r>
              <a:rPr lang="en-US" sz="2600" dirty="0" smtClean="0"/>
              <a:t>He worked at the Menlo Park Veterans </a:t>
            </a:r>
            <a:r>
              <a:rPr lang="en-US" sz="2600" dirty="0" smtClean="0"/>
              <a:t>H</a:t>
            </a:r>
            <a:r>
              <a:rPr lang="en-US" sz="2600" dirty="0" smtClean="0"/>
              <a:t>ospital as a night aide during the ongoing drug experiment </a:t>
            </a:r>
            <a:endParaRPr lang="en-US" sz="2600" dirty="0"/>
          </a:p>
        </p:txBody>
      </p:sp>
      <p:pic>
        <p:nvPicPr>
          <p:cNvPr id="4" name="Picture 2" descr="http://static.guim.co.uk/sys-images/Arts/Arts_/Pictures/2011/11/23/1322061735673/Ken-Kesey-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754880"/>
            <a:ext cx="3505200" cy="210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Merry Pranksters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group of friends including Kesey whom had hobbies such as going on road trips while high on LSD</a:t>
            </a:r>
          </a:p>
          <a:p>
            <a:r>
              <a:rPr lang="en-US" sz="2600" dirty="0" smtClean="0"/>
              <a:t>At one point, in 1965, Kesey was arrested for marijuana possession</a:t>
            </a:r>
          </a:p>
          <a:p>
            <a:r>
              <a:rPr lang="en-US" sz="2600" dirty="0" smtClean="0"/>
              <a:t>In an effort to mislead police, he faked his suicide and then fled to Mexico</a:t>
            </a:r>
          </a:p>
          <a:p>
            <a:r>
              <a:rPr lang="en-US" sz="2600" dirty="0" smtClean="0"/>
              <a:t>After Kesey returned to the United States, he was arrested and jailed for 5 months</a:t>
            </a:r>
            <a:endParaRPr lang="en-US" sz="2600" dirty="0"/>
          </a:p>
        </p:txBody>
      </p:sp>
      <p:pic>
        <p:nvPicPr>
          <p:cNvPr id="4098" name="Picture 2" descr="http://www.aquaticsportsadventures.com/Articles/Misc/Ken_Kesey_In_Manzanillo/KenKeseyAndTheMerryPrankst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648200"/>
            <a:ext cx="3333750" cy="184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One Flew Over the Cuckoo’s Nest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7467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Synopsis</a:t>
            </a:r>
          </a:p>
          <a:p>
            <a:pPr lvl="1"/>
            <a:r>
              <a:rPr lang="en-US" dirty="0" smtClean="0"/>
              <a:t>Conflict between Randle McMurphy and Nurse Ratched</a:t>
            </a:r>
          </a:p>
          <a:p>
            <a:pPr lvl="1"/>
            <a:r>
              <a:rPr lang="en-US" dirty="0" smtClean="0"/>
              <a:t>Nurse Ratched is seen as the evil oppressive ruler of the ward and Randle McMurphy who reveals to the patients their power through laughter and defiance of Nurse Ratched</a:t>
            </a:r>
          </a:p>
          <a:p>
            <a:r>
              <a:rPr lang="en-US" dirty="0" smtClean="0"/>
              <a:t>Main Themes:</a:t>
            </a:r>
          </a:p>
          <a:p>
            <a:pPr lvl="1"/>
            <a:r>
              <a:rPr lang="en-US" sz="2000" dirty="0" smtClean="0"/>
              <a:t>Suppression by Society</a:t>
            </a:r>
          </a:p>
          <a:p>
            <a:pPr lvl="1"/>
            <a:r>
              <a:rPr lang="en-US" sz="2000" dirty="0" smtClean="0"/>
              <a:t>Prominence of Sexuality</a:t>
            </a:r>
          </a:p>
          <a:p>
            <a:pPr lvl="1"/>
            <a:r>
              <a:rPr lang="en-US" sz="2000" dirty="0" smtClean="0"/>
              <a:t>Insanity</a:t>
            </a:r>
          </a:p>
          <a:p>
            <a:pPr lvl="1"/>
            <a:r>
              <a:rPr lang="en-US" sz="2000" dirty="0" smtClean="0"/>
              <a:t>Overpowering of Women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9600" y="48006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“What do you think you are, for </a:t>
            </a:r>
            <a:r>
              <a:rPr lang="en-US" dirty="0" err="1"/>
              <a:t>Chrissake</a:t>
            </a:r>
            <a:r>
              <a:rPr lang="en-US" dirty="0"/>
              <a:t>, crazy or </a:t>
            </a:r>
            <a:r>
              <a:rPr lang="en-US" dirty="0" err="1"/>
              <a:t>somethin</a:t>
            </a:r>
            <a:r>
              <a:rPr lang="en-US" dirty="0"/>
              <a:t>'? Well you're not! You're not! You're no crazier than the average asshole out </a:t>
            </a:r>
            <a:r>
              <a:rPr lang="en-US" dirty="0" err="1"/>
              <a:t>walkin</a:t>
            </a:r>
            <a:r>
              <a:rPr lang="en-US" dirty="0"/>
              <a:t>' around on the streets and that's it. </a:t>
            </a:r>
            <a:r>
              <a:rPr lang="en-US" dirty="0" smtClean="0"/>
              <a:t>”- McMurphy</a:t>
            </a:r>
            <a:endParaRPr lang="en-US" dirty="0"/>
          </a:p>
        </p:txBody>
      </p:sp>
      <p:pic>
        <p:nvPicPr>
          <p:cNvPr id="5122" name="Picture 2" descr="http://s3images.coroflot.com/user_files/individual_files/429287_VAZcWflKmtQbVQtDlRjJsIsx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0553" y="1447800"/>
            <a:ext cx="1863447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US" i="1" dirty="0" smtClean="0"/>
              <a:t>Sometimes a Great Notion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7696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Synopsis</a:t>
            </a:r>
          </a:p>
          <a:p>
            <a:pPr lvl="1"/>
            <a:r>
              <a:rPr lang="en-US" dirty="0" smtClean="0"/>
              <a:t>There are two main conflicts:</a:t>
            </a:r>
          </a:p>
          <a:p>
            <a:pPr lvl="2"/>
            <a:r>
              <a:rPr lang="en-US" dirty="0" smtClean="0"/>
              <a:t>Leland Stamper </a:t>
            </a:r>
            <a:r>
              <a:rPr lang="en-US" dirty="0" err="1" smtClean="0"/>
              <a:t>vs</a:t>
            </a:r>
            <a:r>
              <a:rPr lang="en-US" dirty="0" smtClean="0"/>
              <a:t> Hank Stamper</a:t>
            </a:r>
          </a:p>
          <a:p>
            <a:pPr lvl="2"/>
            <a:r>
              <a:rPr lang="en-US" dirty="0" smtClean="0"/>
              <a:t>The Stamper clan </a:t>
            </a:r>
            <a:r>
              <a:rPr lang="en-US" dirty="0" err="1" smtClean="0"/>
              <a:t>vs</a:t>
            </a:r>
            <a:r>
              <a:rPr lang="en-US" dirty="0" smtClean="0"/>
              <a:t> the town of </a:t>
            </a:r>
            <a:r>
              <a:rPr lang="en-US" dirty="0" err="1" smtClean="0"/>
              <a:t>Wakonda</a:t>
            </a:r>
            <a:r>
              <a:rPr lang="en-US" dirty="0" smtClean="0"/>
              <a:t>, Oregon</a:t>
            </a:r>
          </a:p>
          <a:p>
            <a:pPr lvl="1"/>
            <a:r>
              <a:rPr lang="en-US" dirty="0" smtClean="0"/>
              <a:t>Leland wants revenge against his half-brother, who had sex with his mother, but this turns out to be twisted as it was his mother who seduced Hank</a:t>
            </a:r>
          </a:p>
          <a:p>
            <a:pPr lvl="1"/>
            <a:r>
              <a:rPr lang="en-US" dirty="0" smtClean="0"/>
              <a:t>The Stamper clan is threatened by the logging union for continuing business during a strike and is subject to arson and sabotage, causing the deaths of Henry Stamper and Joe Ben</a:t>
            </a:r>
            <a:endParaRPr lang="en-US" dirty="0" smtClean="0"/>
          </a:p>
          <a:p>
            <a:r>
              <a:rPr lang="en-US" dirty="0" smtClean="0"/>
              <a:t>Main Themes:</a:t>
            </a:r>
          </a:p>
          <a:p>
            <a:pPr lvl="1"/>
            <a:r>
              <a:rPr lang="en-US" dirty="0" smtClean="0"/>
              <a:t>Individualism</a:t>
            </a:r>
          </a:p>
          <a:p>
            <a:pPr lvl="1"/>
            <a:r>
              <a:rPr lang="en-US" dirty="0" smtClean="0"/>
              <a:t>Resistance from the Flows of Society</a:t>
            </a:r>
          </a:p>
          <a:p>
            <a:pPr lvl="1"/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447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“Never Give an Inch”- Stamper family</a:t>
            </a:r>
            <a:endParaRPr lang="en-US" dirty="0"/>
          </a:p>
        </p:txBody>
      </p:sp>
      <p:pic>
        <p:nvPicPr>
          <p:cNvPr id="3074" name="Picture 2" descr="http://d.gr-assets.com/books/1364846481l/5296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200400"/>
            <a:ext cx="1610678" cy="2526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7848600" cy="21637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https://www.youtube.com/watch?v=OXrcDonY-B8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</TotalTime>
  <Words>394</Words>
  <Application>Microsoft Office PowerPoint</Application>
  <PresentationFormat>On-screen Show (4:3)</PresentationFormat>
  <Paragraphs>41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Ken Kesey</vt:lpstr>
      <vt:lpstr>Early Life</vt:lpstr>
      <vt:lpstr>Inspiration from Usage of Drugs</vt:lpstr>
      <vt:lpstr>Merry Pranksters</vt:lpstr>
      <vt:lpstr>One Flew Over the Cuckoo’s Nest</vt:lpstr>
      <vt:lpstr>Sometimes a Great Notion</vt:lpstr>
      <vt:lpstr>Trailer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 Kesey</dc:title>
  <dc:creator>STEVE YEH</dc:creator>
  <cp:lastModifiedBy>STEVE YEH</cp:lastModifiedBy>
  <cp:revision>5</cp:revision>
  <dcterms:created xsi:type="dcterms:W3CDTF">2015-06-14T16:51:30Z</dcterms:created>
  <dcterms:modified xsi:type="dcterms:W3CDTF">2015-06-14T17:31:57Z</dcterms:modified>
</cp:coreProperties>
</file>