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5500" lang="en"/>
              <a:t>Medical Image Viewer </a:t>
            </a:r>
            <a:r>
              <a:rPr sz="3600" lang="en"/>
              <a:t>Release 1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Brendan Kirby, Artur Braga, Michael Surdouski, William Dougherty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Factory Pattern</a:t>
            </a:r>
          </a:p>
        </p:txBody>
      </p:sp>
      <p:sp>
        <p:nvSpPr>
          <p:cNvPr id="96" name="Shape 96"/>
          <p:cNvSpPr/>
          <p:nvPr/>
        </p:nvSpPr>
        <p:spPr>
          <a:xfrm>
            <a:off y="1581973" x="1444260"/>
            <a:ext cy="3694050" cx="6255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Iterator Pattern</a:t>
            </a:r>
          </a:p>
        </p:txBody>
      </p:sp>
      <p:sp>
        <p:nvSpPr>
          <p:cNvPr id="102" name="Shape 102"/>
          <p:cNvSpPr/>
          <p:nvPr/>
        </p:nvSpPr>
        <p:spPr>
          <a:xfrm>
            <a:off y="2163249" x="2119725"/>
            <a:ext cy="3681125" cx="4904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Model and View are decoupled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 Patterns used with the thought of changing requirements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ex: Factory not very useful unless files are loaded from non-local sites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View and Controller are very abstract!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Extensible, maintainable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Changes to displays and images can easily be implemented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Weaknesses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View knows about Controller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Controller is </a:t>
            </a:r>
            <a:r>
              <a:rPr lang="en" i="1"/>
              <a:t>too </a:t>
            </a:r>
            <a:r>
              <a:rPr lang="en"/>
              <a:t>abstract?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separation of loading the files versus iterating through them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(both functions are located in the same place)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Too modular for the simple functionality of the design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Difficulties Encountered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Setting up GitHub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Meeting together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Interpreting requirements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Finding a good balance between coupling and cohesion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Distancing ourselves from the code to complete a design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85748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48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Review of Requirements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Display images in a study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display modes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Scroll through images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Persist display state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Save a study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Exit program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/>
        </p:nvSpPr>
        <p:spPr>
          <a:xfrm>
            <a:off y="2393950" x="-61650"/>
            <a:ext cy="2645500" cx="94227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6" name="Shape 46"/>
          <p:cNvSpPr/>
          <p:nvPr/>
        </p:nvSpPr>
        <p:spPr>
          <a:xfrm>
            <a:off y="2094150" x="0"/>
            <a:ext cy="3245099" cx="24620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2094150" x="4589925"/>
            <a:ext cy="3245099" cx="4554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" name="Shape 48"/>
          <p:cNvSpPr txBox="1"/>
          <p:nvPr/>
        </p:nvSpPr>
        <p:spPr>
          <a:xfrm>
            <a:off y="1495000" x="0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"/>
              <a:t>M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495000" x="5635875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V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495000" x="2311825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Model-View-Controller Pattern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Model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Defines structure and lower-level logic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Session</a:t>
            </a:r>
            <a:r>
              <a:rPr sz="2400" lang="en"/>
              <a:t> - Holds display and image information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Collection</a:t>
            </a:r>
            <a:r>
              <a:rPr sz="2400" lang="en"/>
              <a:t> - Defines behavior for image and display manipulation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Uses </a:t>
            </a:r>
            <a:r>
              <a:rPr b="1" sz="2400" lang="en"/>
              <a:t>Strategy Design Pattern</a:t>
            </a:r>
            <a:r>
              <a:rPr sz="2400" lang="en"/>
              <a:t> to choose paths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Uses </a:t>
            </a:r>
            <a:r>
              <a:rPr b="1" sz="2400" lang="en"/>
              <a:t>Observer Design Pattern</a:t>
            </a:r>
            <a:r>
              <a:rPr sz="2400" lang="en"/>
              <a:t> to listen for changes in Session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Model-View-Controller Pattern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View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Handles visualization of displays in Windows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MainView</a:t>
            </a:r>
            <a:r>
              <a:rPr sz="2400" lang="en"/>
              <a:t> - Primary display used to fill the viewers display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WindowFactory</a:t>
            </a:r>
            <a:r>
              <a:rPr sz="2400" lang="en"/>
              <a:t> - Creates window views based on the display state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Window</a:t>
            </a:r>
            <a:r>
              <a:rPr sz="2400" lang="en"/>
              <a:t> - Displays images, changes display state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Uses </a:t>
            </a:r>
            <a:r>
              <a:rPr b="1" sz="2400" lang="en"/>
              <a:t>Observer Design Pattern</a:t>
            </a:r>
            <a:r>
              <a:rPr sz="2400" lang="en"/>
              <a:t> to update view based on changes in Session</a:t>
            </a:r>
          </a:p>
          <a:p>
            <a:pPr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Uses </a:t>
            </a:r>
            <a:r>
              <a:rPr b="1" sz="2400" lang="en"/>
              <a:t>Factory Design Pattern</a:t>
            </a:r>
            <a:r>
              <a:rPr sz="2400" lang="en"/>
              <a:t> to create window views based on the display state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Model-View-Controller Pattern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Controller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Contains higher-level logic needed to use View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Controls the running of the program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Contains references to Model and View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Main</a:t>
            </a:r>
            <a:r>
              <a:rPr sz="2400" lang="en"/>
              <a:t> - Allows access to main controller and handles termination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MainController</a:t>
            </a:r>
            <a:r>
              <a:rPr sz="2400" lang="en"/>
              <a:t> - Holds a reference to Session, contains logic for user actions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en"/>
              <a:t>Actions</a:t>
            </a:r>
            <a:r>
              <a:rPr sz="2400" lang="en"/>
              <a:t> - An interface that a user action must implement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2393950" x="-61650"/>
            <a:ext cy="2645500" cx="94227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4" name="Shape 74"/>
          <p:cNvSpPr/>
          <p:nvPr/>
        </p:nvSpPr>
        <p:spPr>
          <a:xfrm>
            <a:off y="2094150" x="0"/>
            <a:ext cy="3245099" cx="246209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2094150" x="4589925"/>
            <a:ext cy="3245099" cx="45540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6" name="Shape 76"/>
          <p:cNvSpPr txBox="1"/>
          <p:nvPr/>
        </p:nvSpPr>
        <p:spPr>
          <a:xfrm>
            <a:off y="1495000" x="0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M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1495000" x="5635875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V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1495000" x="2311825"/>
            <a:ext cy="356099" cx="24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Strategy</a:t>
            </a:r>
          </a:p>
        </p:txBody>
      </p:sp>
      <p:sp>
        <p:nvSpPr>
          <p:cNvPr id="84" name="Shape 84"/>
          <p:cNvSpPr/>
          <p:nvPr/>
        </p:nvSpPr>
        <p:spPr>
          <a:xfrm>
            <a:off y="2045800" x="889612"/>
            <a:ext cy="2766399" cx="73647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Observer Pattern</a:t>
            </a:r>
          </a:p>
        </p:txBody>
      </p:sp>
      <p:sp>
        <p:nvSpPr>
          <p:cNvPr id="90" name="Shape 90"/>
          <p:cNvSpPr/>
          <p:nvPr/>
        </p:nvSpPr>
        <p:spPr>
          <a:xfrm>
            <a:off y="1865025" x="844875"/>
            <a:ext cy="3127950" cx="75669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