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83" r:id="rId2"/>
    <p:sldId id="712" r:id="rId3"/>
    <p:sldId id="713" r:id="rId4"/>
    <p:sldId id="714" r:id="rId5"/>
    <p:sldId id="658" r:id="rId6"/>
    <p:sldId id="659" r:id="rId7"/>
    <p:sldId id="660" r:id="rId8"/>
    <p:sldId id="715" r:id="rId9"/>
    <p:sldId id="716" r:id="rId10"/>
    <p:sldId id="717" r:id="rId11"/>
    <p:sldId id="718" r:id="rId12"/>
    <p:sldId id="6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0612"/>
  </p:normalViewPr>
  <p:slideViewPr>
    <p:cSldViewPr snapToGrid="0">
      <p:cViewPr varScale="1">
        <p:scale>
          <a:sx n="84" d="100"/>
          <a:sy n="84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83343-24B9-4DA6-91DE-D20EE37EB373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C6E94-E548-44A4-A227-4BAA7218A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5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D2E8-E5E6-8F4C-92B2-A264A0CA8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5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3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9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1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5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2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5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1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7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7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F1CA-1C7B-466E-9106-1ACCA58083D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2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BF1CA-1C7B-466E-9106-1ACCA58083D4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620FA-ADFB-455C-BBFF-02FAB297D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1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8604" y="2774022"/>
            <a:ext cx="7376984" cy="1657069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06 Interpreting </a:t>
            </a:r>
            <a:br>
              <a:rPr lang="en-US" sz="4800" b="1" dirty="0">
                <a:solidFill>
                  <a:srgbClr val="0070C0"/>
                </a:solidFill>
              </a:rPr>
            </a:br>
            <a:r>
              <a:rPr lang="en-US" sz="4800" b="1" dirty="0">
                <a:solidFill>
                  <a:srgbClr val="0070C0"/>
                </a:solidFill>
              </a:rPr>
              <a:t>Ecological Niche Modeling</a:t>
            </a:r>
            <a:br>
              <a:rPr lang="en-US" sz="4800" dirty="0">
                <a:solidFill>
                  <a:srgbClr val="0070C0"/>
                </a:solidFill>
              </a:rPr>
            </a:b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9800" y="3300573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 descr="band.jpg">
            <a:extLst>
              <a:ext uri="{FF2B5EF4-FFF2-40B4-BE49-F238E27FC236}">
                <a16:creationId xmlns:a16="http://schemas.microsoft.com/office/drawing/2014/main" id="{BE43B313-EDB7-D948-A851-664ECAF512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" t="15229" r="1509" b="38050"/>
          <a:stretch/>
        </p:blipFill>
        <p:spPr>
          <a:xfrm>
            <a:off x="0" y="0"/>
            <a:ext cx="12278497" cy="17546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42DAA4-4ADC-B743-A5B6-80E563E2F467}"/>
              </a:ext>
            </a:extLst>
          </p:cNvPr>
          <p:cNvSpPr txBox="1"/>
          <p:nvPr/>
        </p:nvSpPr>
        <p:spPr>
          <a:xfrm>
            <a:off x="3889570" y="3797460"/>
            <a:ext cx="4381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Florida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992D02-7CE0-D745-BF65-EA3A11F25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40" y="5123955"/>
            <a:ext cx="5177320" cy="159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93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3A7EAE-A2E6-3AC3-F594-2F6E665CF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-261257"/>
            <a:ext cx="9966960" cy="71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5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E13F55-49D7-0546-AE5C-1224F4F5F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78121"/>
            <a:ext cx="10058400" cy="26756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E70E3E-5DDB-BC40-B175-40E6A64751E9}"/>
              </a:ext>
            </a:extLst>
          </p:cNvPr>
          <p:cNvSpPr txBox="1"/>
          <p:nvPr/>
        </p:nvSpPr>
        <p:spPr>
          <a:xfrm>
            <a:off x="457200" y="274320"/>
            <a:ext cx="73420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Save Model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69930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01560A-4B8C-1C4C-82FE-0AF2264D6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00" y="1284590"/>
            <a:ext cx="4927600" cy="49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84DB78-B604-4348-8722-53FB67C63F5F}"/>
              </a:ext>
            </a:extLst>
          </p:cNvPr>
          <p:cNvSpPr txBox="1"/>
          <p:nvPr/>
        </p:nvSpPr>
        <p:spPr>
          <a:xfrm>
            <a:off x="2559808" y="0"/>
            <a:ext cx="7072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Interpreting ENMs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16F90A-4CC3-E940-A4F2-C201DC4F0F38}"/>
              </a:ext>
            </a:extLst>
          </p:cNvPr>
          <p:cNvSpPr txBox="1"/>
          <p:nvPr/>
        </p:nvSpPr>
        <p:spPr>
          <a:xfrm>
            <a:off x="161407" y="1387337"/>
            <a:ext cx="50270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 1: Look at the output</a:t>
            </a:r>
          </a:p>
          <a:p>
            <a:r>
              <a:rPr lang="en-US" sz="2800" dirty="0"/>
              <a:t>Step 2: Evaluate the models</a:t>
            </a:r>
          </a:p>
          <a:p>
            <a:r>
              <a:rPr lang="en-US" sz="2800" dirty="0"/>
              <a:t>Step 3: Additional Analysis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241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4C44E7A4-8F03-2A4D-972D-A6A62BE48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9" r="42781"/>
          <a:stretch/>
        </p:blipFill>
        <p:spPr>
          <a:xfrm>
            <a:off x="2068031" y="1931541"/>
            <a:ext cx="8055939" cy="1627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ACB393-3CE9-704C-9331-2EB72C198D82}"/>
              </a:ext>
            </a:extLst>
          </p:cNvPr>
          <p:cNvSpPr txBox="1"/>
          <p:nvPr/>
        </p:nvSpPr>
        <p:spPr>
          <a:xfrm>
            <a:off x="457200" y="274320"/>
            <a:ext cx="43806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06 Continued</a:t>
            </a:r>
            <a:endParaRPr lang="en-US"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1193E-B497-5847-9B30-3F02D6885D93}"/>
              </a:ext>
            </a:extLst>
          </p:cNvPr>
          <p:cNvSpPr txBox="1"/>
          <p:nvPr/>
        </p:nvSpPr>
        <p:spPr>
          <a:xfrm>
            <a:off x="1037690" y="4058293"/>
            <a:ext cx="7893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View an html output for models made with </a:t>
            </a:r>
            <a:r>
              <a:rPr lang="en-US" sz="2800" b="1" dirty="0" err="1"/>
              <a:t>dismo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490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AF64BE-11EC-BB41-B7FD-B347456D1521}"/>
              </a:ext>
            </a:extLst>
          </p:cNvPr>
          <p:cNvSpPr txBox="1"/>
          <p:nvPr/>
        </p:nvSpPr>
        <p:spPr>
          <a:xfrm>
            <a:off x="457200" y="274320"/>
            <a:ext cx="64168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Visualize</a:t>
            </a:r>
            <a:endParaRPr lang="en-US" sz="6000" dirty="0"/>
          </a:p>
        </p:txBody>
      </p: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6597E24C-69A1-B428-C32D-CE43DB97FF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4"/>
          <a:stretch/>
        </p:blipFill>
        <p:spPr>
          <a:xfrm>
            <a:off x="1516380" y="1289983"/>
            <a:ext cx="9357388" cy="529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3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BA65AF-3DC9-4D44-A4A7-95D69F5AC7D9}"/>
              </a:ext>
            </a:extLst>
          </p:cNvPr>
          <p:cNvSpPr txBox="1"/>
          <p:nvPr/>
        </p:nvSpPr>
        <p:spPr>
          <a:xfrm>
            <a:off x="457200" y="274320"/>
            <a:ext cx="85329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Model Overlap </a:t>
            </a:r>
            <a:endParaRPr lang="en-US" sz="60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77B18F6F-80C5-8A59-A3F3-E640FE1D4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40" y="1631950"/>
            <a:ext cx="9164320" cy="546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3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E18A59-26A7-834F-BA2D-A6E61B4E5C4E}"/>
              </a:ext>
            </a:extLst>
          </p:cNvPr>
          <p:cNvSpPr txBox="1"/>
          <p:nvPr/>
        </p:nvSpPr>
        <p:spPr>
          <a:xfrm>
            <a:off x="457200" y="274320"/>
            <a:ext cx="93156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Select Best Model</a:t>
            </a:r>
            <a:endParaRPr lang="en-US" sz="6000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9BF0A14-423A-FDEB-4D16-60DA0281E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" y="1289982"/>
            <a:ext cx="10058400" cy="4461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20D2B8-5BB1-45B6-DFC1-A1322A25C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4772659"/>
            <a:ext cx="10629900" cy="9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8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DAF4B4-49AB-DF4A-8E08-B14335769E4B}"/>
              </a:ext>
            </a:extLst>
          </p:cNvPr>
          <p:cNvSpPr txBox="1"/>
          <p:nvPr/>
        </p:nvSpPr>
        <p:spPr>
          <a:xfrm>
            <a:off x="457200" y="274320"/>
            <a:ext cx="59772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Inspect</a:t>
            </a:r>
            <a:endParaRPr lang="en-US" sz="6000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FC2D358-3713-143E-2551-011A9094E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1" y="1550670"/>
            <a:ext cx="11617452" cy="41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8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98A113-2CBD-7747-B021-9683E40FAE18}"/>
              </a:ext>
            </a:extLst>
          </p:cNvPr>
          <p:cNvSpPr txBox="1"/>
          <p:nvPr/>
        </p:nvSpPr>
        <p:spPr>
          <a:xfrm>
            <a:off x="457200" y="274320"/>
            <a:ext cx="10386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Variable Contribution</a:t>
            </a:r>
            <a:endParaRPr lang="en-US" sz="6000" dirty="0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84D8E4E8-24A4-9499-BD65-FA5F5BF34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36" y="1093552"/>
            <a:ext cx="10011410" cy="549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8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4977BA-2F2C-B54C-81EA-36E780DBD661}"/>
              </a:ext>
            </a:extLst>
          </p:cNvPr>
          <p:cNvSpPr txBox="1"/>
          <p:nvPr/>
        </p:nvSpPr>
        <p:spPr>
          <a:xfrm>
            <a:off x="457200" y="274320"/>
            <a:ext cx="8898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Response curves</a:t>
            </a:r>
            <a:endParaRPr lang="en-US" sz="6000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344C9CF1-F825-ADA8-3BAE-355E38D0E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" y="1163633"/>
            <a:ext cx="10294620" cy="569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2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489687-DFF6-8445-8F7E-78DD9B315170}"/>
              </a:ext>
            </a:extLst>
          </p:cNvPr>
          <p:cNvSpPr txBox="1"/>
          <p:nvPr/>
        </p:nvSpPr>
        <p:spPr>
          <a:xfrm>
            <a:off x="457200" y="274320"/>
            <a:ext cx="8680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– Project and Plot</a:t>
            </a:r>
            <a:endParaRPr lang="en-US" sz="6000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1FB190C-613E-B78B-E38A-9C366AC8F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89982"/>
            <a:ext cx="11070545" cy="460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6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</TotalTime>
  <Words>74</Words>
  <Application>Microsoft Macintosh PowerPoint</Application>
  <PresentationFormat>Widescreen</PresentationFormat>
  <Paragraphs>17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06 Interpreting  Ecological Niche Modeling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Interpreting  Ecological Niche Modeling </dc:title>
  <dc:creator>Cortez,Maria Beatriz d</dc:creator>
  <cp:lastModifiedBy>Michelle Gaynor</cp:lastModifiedBy>
  <cp:revision>8</cp:revision>
  <dcterms:created xsi:type="dcterms:W3CDTF">2020-07-31T06:03:32Z</dcterms:created>
  <dcterms:modified xsi:type="dcterms:W3CDTF">2022-07-18T20:53:19Z</dcterms:modified>
</cp:coreProperties>
</file>