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FF64-289E-43E1-B8F6-3647191D53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272D-1DB5-469D-9A95-8CEFC682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Battle of the Neighborhoods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603" y="4104314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Manhattan vs. Toronto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5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7" y="25758"/>
            <a:ext cx="830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Manhattan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721217"/>
            <a:ext cx="12003175" cy="61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0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09" y="218941"/>
            <a:ext cx="50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Toronto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746975"/>
            <a:ext cx="12092825" cy="611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6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6" y="631065"/>
            <a:ext cx="105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most common Venue Category in Manhattan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1352281"/>
            <a:ext cx="10663707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5" y="540913"/>
            <a:ext cx="105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most common Venue Category in Toronto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1342733"/>
            <a:ext cx="10240979" cy="48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2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28034"/>
            <a:ext cx="102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 most common venue in Manhattan?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1120462"/>
            <a:ext cx="10058400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5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28034"/>
            <a:ext cx="102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 most common venue in Toronto?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1081825"/>
            <a:ext cx="10409100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Battle of the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jtznkomo@gmail.com</dc:creator>
  <cp:lastModifiedBy>jtznkomo@gmail.com</cp:lastModifiedBy>
  <cp:revision>2</cp:revision>
  <dcterms:created xsi:type="dcterms:W3CDTF">2021-08-07T21:45:20Z</dcterms:created>
  <dcterms:modified xsi:type="dcterms:W3CDTF">2021-08-07T21:50:19Z</dcterms:modified>
</cp:coreProperties>
</file>