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9"/>
    <p:restoredTop sz="94676"/>
  </p:normalViewPr>
  <p:slideViewPr>
    <p:cSldViewPr snapToGrid="0" snapToObjects="1">
      <p:cViewPr varScale="1">
        <p:scale>
          <a:sx n="94" d="100"/>
          <a:sy n="94" d="100"/>
        </p:scale>
        <p:origin x="60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1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8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91471298"/>
              </p:ext>
            </p:extLst>
          </p:nvPr>
        </p:nvGraphicFramePr>
        <p:xfrm>
          <a:off x="185194" y="1674734"/>
          <a:ext cx="8785185" cy="47187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56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3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9676"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NAND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NOR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9676"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GB" sz="4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9676"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XOR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4800" dirty="0"/>
                        <a:t>XNOR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9676"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/>
                      <a:endParaRPr lang="en-GB" sz="4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 userDrawn="1"/>
        </p:nvSpPr>
        <p:spPr>
          <a:xfrm>
            <a:off x="173621" y="4235332"/>
            <a:ext cx="33798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symbols are set at a thickness of 2¼ point, with no fill. They have been grouped for convenience, but can be formatted as you wish.</a:t>
            </a:r>
          </a:p>
          <a:p>
            <a:r>
              <a:rPr lang="en-GB" dirty="0"/>
              <a:t>I hope they save</a:t>
            </a:r>
            <a:r>
              <a:rPr lang="en-GB" baseline="0" dirty="0"/>
              <a:t> you some precious planning time.</a:t>
            </a:r>
          </a:p>
          <a:p>
            <a:r>
              <a:rPr lang="en-GB" baseline="0" dirty="0"/>
              <a:t>Oliver Mannay.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4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80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0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7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23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14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6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0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78A0C-09E5-A741-BECC-846C19BC1C5B}" type="datetimeFigureOut">
              <a:rPr lang="en-GB" smtClean="0"/>
              <a:t>21/09/2018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7FEA2-9630-8945-8961-4A6204D164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5383252" y="3050595"/>
            <a:ext cx="1681757" cy="741118"/>
            <a:chOff x="3279279" y="4177246"/>
            <a:chExt cx="1681757" cy="741118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3279279" y="4734370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279279" y="4371022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4584720" y="4496209"/>
              <a:ext cx="376316" cy="117436"/>
              <a:chOff x="1490775" y="1289057"/>
              <a:chExt cx="376316" cy="117436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/>
              <p:cNvSpPr/>
              <p:nvPr/>
            </p:nvSpPr>
            <p:spPr>
              <a:xfrm>
                <a:off x="149077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8" name="Delay 67"/>
            <p:cNvSpPr/>
            <p:nvPr/>
          </p:nvSpPr>
          <p:spPr>
            <a:xfrm>
              <a:off x="3694386" y="4177246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984478" y="3050595"/>
            <a:ext cx="1566675" cy="741118"/>
            <a:chOff x="4042896" y="1715660"/>
            <a:chExt cx="1566675" cy="741118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4042896" y="190305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Delay 68"/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05218" y="3050595"/>
            <a:ext cx="1448058" cy="752875"/>
            <a:chOff x="379248" y="5807937"/>
            <a:chExt cx="1448058" cy="752875"/>
          </a:xfrm>
        </p:grpSpPr>
        <p:cxnSp>
          <p:nvCxnSpPr>
            <p:cNvPr id="98" name="Straight Connector 97"/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Triangle 100"/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1007738" y="430821"/>
            <a:ext cx="71400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sz="4800" dirty="0">
                <a:solidFill>
                  <a:prstClr val="black"/>
                </a:solidFill>
              </a:rPr>
              <a:t>Logic Gates </a:t>
            </a:r>
            <a:r>
              <a:rPr lang="en-GB" sz="4800">
                <a:solidFill>
                  <a:prstClr val="black"/>
                </a:solidFill>
              </a:rPr>
              <a:t>for PowerPoints</a:t>
            </a:r>
            <a:endParaRPr lang="en-GB" sz="4800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75121" y="3048834"/>
            <a:ext cx="1599238" cy="723601"/>
            <a:chOff x="3675121" y="3048834"/>
            <a:chExt cx="1599238" cy="723601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90" name="Stored Data 71"/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Stored Data 71"/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3675121" y="5435203"/>
            <a:ext cx="1599238" cy="724319"/>
            <a:chOff x="3675121" y="5435203"/>
            <a:chExt cx="1599238" cy="724319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Stored Data 71"/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Stored Data 71"/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Stored Data 71"/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186131" y="5434009"/>
            <a:ext cx="1719449" cy="724319"/>
            <a:chOff x="7186131" y="5434009"/>
            <a:chExt cx="1719449" cy="724319"/>
          </a:xfrm>
        </p:grpSpPr>
        <p:grpSp>
          <p:nvGrpSpPr>
            <p:cNvPr id="82" name="Group 81"/>
            <p:cNvGrpSpPr/>
            <p:nvPr/>
          </p:nvGrpSpPr>
          <p:grpSpPr>
            <a:xfrm>
              <a:off x="7186131" y="5434009"/>
              <a:ext cx="1332140" cy="724319"/>
              <a:chOff x="3675121" y="5435203"/>
              <a:chExt cx="1332140" cy="724319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3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4" name="Stored Data 71"/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19" name="Group 118"/>
          <p:cNvGrpSpPr/>
          <p:nvPr/>
        </p:nvGrpSpPr>
        <p:grpSpPr>
          <a:xfrm>
            <a:off x="7181240" y="3048358"/>
            <a:ext cx="1719449" cy="723601"/>
            <a:chOff x="7186131" y="5434727"/>
            <a:chExt cx="1719449" cy="723601"/>
          </a:xfrm>
        </p:grpSpPr>
        <p:grpSp>
          <p:nvGrpSpPr>
            <p:cNvPr id="120" name="Group 119"/>
            <p:cNvGrpSpPr/>
            <p:nvPr/>
          </p:nvGrpSpPr>
          <p:grpSpPr>
            <a:xfrm>
              <a:off x="7186131" y="5434727"/>
              <a:ext cx="1332140" cy="723601"/>
              <a:chOff x="3675121" y="5435921"/>
              <a:chExt cx="1332140" cy="723601"/>
            </a:xfrm>
          </p:grpSpPr>
          <p:cxnSp>
            <p:nvCxnSpPr>
              <p:cNvPr id="125" name="Straight Connector 124"/>
              <p:cNvCxnSpPr/>
              <p:nvPr/>
            </p:nvCxnSpPr>
            <p:spPr>
              <a:xfrm flipV="1">
                <a:off x="3675121" y="5984024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3675121" y="5620676"/>
                <a:ext cx="41510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Stored Data 71"/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8" name="Stored Data 71"/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8524804" y="5740592"/>
              <a:ext cx="380776" cy="117436"/>
              <a:chOff x="1486315" y="1289057"/>
              <a:chExt cx="380776" cy="117436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 flipV="1">
                <a:off x="1603168" y="1347775"/>
                <a:ext cx="263923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/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161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Mannay</dc:creator>
  <cp:lastModifiedBy>John O'Donnell</cp:lastModifiedBy>
  <cp:revision>33</cp:revision>
  <dcterms:created xsi:type="dcterms:W3CDTF">2015-10-10T13:40:54Z</dcterms:created>
  <dcterms:modified xsi:type="dcterms:W3CDTF">2018-09-21T16:53:31Z</dcterms:modified>
</cp:coreProperties>
</file>