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9"/>
    <p:restoredTop sz="94676"/>
  </p:normalViewPr>
  <p:slideViewPr>
    <p:cSldViewPr snapToGrid="0" snapToObjects="1">
      <p:cViewPr varScale="1">
        <p:scale>
          <a:sx n="61" d="100"/>
          <a:sy n="61" d="100"/>
        </p:scale>
        <p:origin x="55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1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38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91471298"/>
              </p:ext>
            </p:extLst>
          </p:nvPr>
        </p:nvGraphicFramePr>
        <p:xfrm>
          <a:off x="185194" y="1674734"/>
          <a:ext cx="8785185" cy="4718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5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3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79676">
                <a:tc>
                  <a:txBody>
                    <a:bodyPr/>
                    <a:lstStyle/>
                    <a:p>
                      <a:pPr lvl="0" algn="ctr"/>
                      <a:r>
                        <a:rPr lang="en-GB" sz="4800" dirty="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4800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4800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4800" dirty="0"/>
                        <a:t>NAND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4800" dirty="0"/>
                        <a:t>NOR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9676">
                <a:tc>
                  <a:txBody>
                    <a:bodyPr/>
                    <a:lstStyle/>
                    <a:p>
                      <a:pPr lvl="0" algn="ctr"/>
                      <a:endParaRPr lang="en-GB" sz="4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GB" sz="4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GB" sz="4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en-GB" sz="4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en-GB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676">
                <a:tc>
                  <a:txBody>
                    <a:bodyPr/>
                    <a:lstStyle/>
                    <a:p>
                      <a:pPr lvl="0" algn="ctr"/>
                      <a:endParaRPr lang="en-GB" sz="4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GB" sz="4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4800" dirty="0"/>
                        <a:t>XOR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GB" sz="4800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4800" dirty="0"/>
                        <a:t>XNOR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9676">
                <a:tc>
                  <a:txBody>
                    <a:bodyPr/>
                    <a:lstStyle/>
                    <a:p>
                      <a:pPr lvl="0" algn="ctr"/>
                      <a:endParaRPr lang="en-GB" sz="4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GB" sz="4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GB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GB" sz="4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GB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 userDrawn="1"/>
        </p:nvSpPr>
        <p:spPr>
          <a:xfrm>
            <a:off x="173621" y="4235332"/>
            <a:ext cx="33798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symbols are set at a thickness of 2¼ point, with no fill. They have been grouped for convenience, but can be formatted as you wish.</a:t>
            </a:r>
          </a:p>
          <a:p>
            <a:r>
              <a:rPr lang="en-GB" dirty="0"/>
              <a:t>I hope they save</a:t>
            </a:r>
            <a:r>
              <a:rPr lang="en-GB" baseline="0" dirty="0"/>
              <a:t> you some precious planning time.</a:t>
            </a:r>
          </a:p>
          <a:p>
            <a:r>
              <a:rPr lang="en-GB" baseline="0" dirty="0"/>
              <a:t>Oliver Mannay.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94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80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0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7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23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14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36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90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78A0C-09E5-A741-BECC-846C19BC1C5B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2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0FA823-2313-4F27-A518-30EE53737123}"/>
              </a:ext>
            </a:extLst>
          </p:cNvPr>
          <p:cNvGrpSpPr/>
          <p:nvPr/>
        </p:nvGrpSpPr>
        <p:grpSpPr>
          <a:xfrm>
            <a:off x="1617698" y="2959489"/>
            <a:ext cx="2258430" cy="832224"/>
            <a:chOff x="1617698" y="2959489"/>
            <a:chExt cx="2258430" cy="8322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E6E0C91-8249-4E27-9FC4-5AEB7E98D4BC}"/>
                </a:ext>
              </a:extLst>
            </p:cNvPr>
            <p:cNvGrpSpPr/>
            <p:nvPr/>
          </p:nvGrpSpPr>
          <p:grpSpPr>
            <a:xfrm>
              <a:off x="1984478" y="3050595"/>
              <a:ext cx="1566675" cy="741118"/>
              <a:chOff x="4042896" y="1715660"/>
              <a:chExt cx="1566675" cy="741118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FBE586E6-9995-491C-9671-CF59B8C5DE9F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D05DB85-69E0-4059-9850-1138DA3E1332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7B9DED3-AE03-4E00-A715-45E4EE4FC638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Delay 68">
                <a:extLst>
                  <a:ext uri="{FF2B5EF4-FFF2-40B4-BE49-F238E27FC236}">
                    <a16:creationId xmlns:a16="http://schemas.microsoft.com/office/drawing/2014/main" id="{9FC20CB6-CCBC-4B95-9A3E-9A79187227EC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5B293A-23E8-4AA1-944F-518C2960C411}"/>
                </a:ext>
              </a:extLst>
            </p:cNvPr>
            <p:cNvSpPr txBox="1"/>
            <p:nvPr/>
          </p:nvSpPr>
          <p:spPr>
            <a:xfrm>
              <a:off x="3613081" y="3139678"/>
              <a:ext cx="263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z</a:t>
              </a:r>
              <a:endParaRPr lang="en-US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E04382-767B-409E-837C-1E5C323577C3}"/>
                </a:ext>
              </a:extLst>
            </p:cNvPr>
            <p:cNvSpPr txBox="1"/>
            <p:nvPr/>
          </p:nvSpPr>
          <p:spPr>
            <a:xfrm>
              <a:off x="1617698" y="2959489"/>
              <a:ext cx="263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x</a:t>
              </a:r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1D6998-EC47-431C-B1D4-BA9D0CCFC614}"/>
                </a:ext>
              </a:extLst>
            </p:cNvPr>
            <p:cNvSpPr txBox="1"/>
            <p:nvPr/>
          </p:nvSpPr>
          <p:spPr>
            <a:xfrm>
              <a:off x="1629521" y="3330048"/>
              <a:ext cx="263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075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Mannay</dc:creator>
  <cp:lastModifiedBy>John O'Donnell</cp:lastModifiedBy>
  <cp:revision>35</cp:revision>
  <dcterms:created xsi:type="dcterms:W3CDTF">2015-10-10T13:40:54Z</dcterms:created>
  <dcterms:modified xsi:type="dcterms:W3CDTF">2018-09-21T17:01:29Z</dcterms:modified>
</cp:coreProperties>
</file>