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9" r:id="rId6"/>
    <p:sldId id="260" r:id="rId7"/>
    <p:sldId id="261" r:id="rId8"/>
    <p:sldId id="266" r:id="rId9"/>
    <p:sldId id="267" r:id="rId10"/>
    <p:sldId id="262" r:id="rId11"/>
    <p:sldId id="263" r:id="rId12"/>
    <p:sldId id="268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686" autoAdjust="0"/>
  </p:normalViewPr>
  <p:slideViewPr>
    <p:cSldViewPr>
      <p:cViewPr varScale="1">
        <p:scale>
          <a:sx n="54" d="100"/>
          <a:sy n="54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F9A4-D079-418B-B298-E5EE02478894}" type="datetimeFigureOut">
              <a:rPr lang="en-GB" smtClean="0"/>
              <a:t>16/02/2012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E947-28D4-4B03-ACEA-723AFA15E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55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F9A4-D079-418B-B298-E5EE02478894}" type="datetimeFigureOut">
              <a:rPr lang="en-GB" smtClean="0"/>
              <a:t>16/02/2012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E947-28D4-4B03-ACEA-723AFA15E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77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F9A4-D079-418B-B298-E5EE02478894}" type="datetimeFigureOut">
              <a:rPr lang="en-GB" smtClean="0"/>
              <a:t>16/02/2012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E947-28D4-4B03-ACEA-723AFA15E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20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F9A4-D079-418B-B298-E5EE02478894}" type="datetimeFigureOut">
              <a:rPr lang="en-GB" smtClean="0"/>
              <a:t>16/02/2012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E947-28D4-4B03-ACEA-723AFA15E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80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F9A4-D079-418B-B298-E5EE02478894}" type="datetimeFigureOut">
              <a:rPr lang="en-GB" smtClean="0"/>
              <a:t>16/02/2012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E947-28D4-4B03-ACEA-723AFA15E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42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F9A4-D079-418B-B298-E5EE02478894}" type="datetimeFigureOut">
              <a:rPr lang="en-GB" smtClean="0"/>
              <a:t>16/02/2012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E947-28D4-4B03-ACEA-723AFA15E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44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F9A4-D079-418B-B298-E5EE02478894}" type="datetimeFigureOut">
              <a:rPr lang="en-GB" smtClean="0"/>
              <a:t>16/02/2012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E947-28D4-4B03-ACEA-723AFA15E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99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F9A4-D079-418B-B298-E5EE02478894}" type="datetimeFigureOut">
              <a:rPr lang="en-GB" smtClean="0"/>
              <a:t>16/02/2012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E947-28D4-4B03-ACEA-723AFA15E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78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F9A4-D079-418B-B298-E5EE02478894}" type="datetimeFigureOut">
              <a:rPr lang="en-GB" smtClean="0"/>
              <a:t>16/02/2012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E947-28D4-4B03-ACEA-723AFA15E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85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F9A4-D079-418B-B298-E5EE02478894}" type="datetimeFigureOut">
              <a:rPr lang="en-GB" smtClean="0"/>
              <a:t>16/02/2012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E947-28D4-4B03-ACEA-723AFA15E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34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F9A4-D079-418B-B298-E5EE02478894}" type="datetimeFigureOut">
              <a:rPr lang="en-GB" smtClean="0"/>
              <a:t>16/02/2012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E947-28D4-4B03-ACEA-723AFA15E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02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3000" t="81000" r="57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6F9A4-D079-418B-B298-E5EE02478894}" type="datetimeFigureOut">
              <a:rPr lang="en-GB" smtClean="0"/>
              <a:t>16/02/2012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3E947-28D4-4B03-ACEA-723AFA15E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76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ocumentcloud.github.com/backbon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&#8217;boo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Backbone.JS Basics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JS </a:t>
            </a:r>
            <a:r>
              <a:rPr lang="en-GB" dirty="0" err="1" smtClean="0"/>
              <a:t>MVCish</a:t>
            </a:r>
            <a:r>
              <a:rPr lang="en-GB" dirty="0" smtClean="0"/>
              <a:t> thing.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90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More of a convention:</a:t>
            </a:r>
          </a:p>
          <a:p>
            <a:r>
              <a:rPr lang="en-GB" dirty="0" smtClean="0"/>
              <a:t>Attributes: 	</a:t>
            </a:r>
          </a:p>
          <a:p>
            <a:pPr lvl="1"/>
            <a:r>
              <a:rPr lang="en-GB" dirty="0" err="1" smtClean="0"/>
              <a:t>tagName</a:t>
            </a:r>
            <a:r>
              <a:rPr lang="en-GB" dirty="0"/>
              <a:t> </a:t>
            </a:r>
            <a:r>
              <a:rPr lang="en-GB" dirty="0" smtClean="0"/>
              <a:t>– the HTML tag to use. </a:t>
            </a:r>
          </a:p>
          <a:p>
            <a:pPr lvl="1"/>
            <a:r>
              <a:rPr lang="en-GB" dirty="0" err="1" smtClean="0"/>
              <a:t>className</a:t>
            </a:r>
            <a:r>
              <a:rPr lang="en-GB" dirty="0" smtClean="0"/>
              <a:t> – the CSS class to use. </a:t>
            </a:r>
          </a:p>
          <a:p>
            <a:r>
              <a:rPr lang="en-GB" dirty="0" smtClean="0"/>
              <a:t>Methods</a:t>
            </a:r>
          </a:p>
          <a:p>
            <a:pPr lvl="1"/>
            <a:r>
              <a:rPr lang="en-GB" dirty="0" smtClean="0"/>
              <a:t>Initialize – called when view created, normally assign template and bind to vars.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47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Interprets URLs and calls sections of your code - Makes apps single page apps </a:t>
            </a:r>
            <a:r>
              <a:rPr lang="en-GB" dirty="0" err="1"/>
              <a:t>bookmarkable</a:t>
            </a:r>
            <a:r>
              <a:rPr lang="en-GB" dirty="0" smtClean="0"/>
              <a:t>.</a:t>
            </a:r>
          </a:p>
          <a:p>
            <a:r>
              <a:rPr lang="en-GB" dirty="0" smtClean="0"/>
              <a:t>Uses a </a:t>
            </a:r>
            <a:r>
              <a:rPr lang="en-GB" dirty="0" err="1" smtClean="0"/>
              <a:t>templating</a:t>
            </a:r>
            <a:r>
              <a:rPr lang="en-GB" dirty="0" smtClean="0"/>
              <a:t> library – by default underscore.js</a:t>
            </a:r>
            <a:endParaRPr lang="en-GB" dirty="0"/>
          </a:p>
          <a:p>
            <a:r>
              <a:rPr lang="en-GB" dirty="0" smtClean="0"/>
              <a:t>Provide an entry point into the application.</a:t>
            </a:r>
          </a:p>
          <a:p>
            <a:r>
              <a:rPr lang="en-GB" dirty="0" smtClean="0"/>
              <a:t>Starts the rendering of major views of the app.</a:t>
            </a:r>
          </a:p>
          <a:p>
            <a:r>
              <a:rPr lang="en-GB" dirty="0" smtClean="0"/>
              <a:t>Can have many routers for a large app.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1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http://documentcloud.github.com/backbone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http://documentcloud.github.com/underscore/</a:t>
            </a:r>
          </a:p>
        </p:txBody>
      </p:sp>
    </p:spTree>
    <p:extLst>
      <p:ext uri="{BB962C8B-B14F-4D97-AF65-F5344CB8AC3E}">
        <p14:creationId xmlns:p14="http://schemas.microsoft.com/office/powerpoint/2010/main" val="3656564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00808"/>
            <a:ext cx="5053969" cy="3644445"/>
          </a:xfrm>
        </p:spPr>
      </p:pic>
    </p:spTree>
    <p:extLst>
      <p:ext uri="{BB962C8B-B14F-4D97-AF65-F5344CB8AC3E}">
        <p14:creationId xmlns:p14="http://schemas.microsoft.com/office/powerpoint/2010/main" val="312248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What, why?</a:t>
            </a:r>
          </a:p>
          <a:p>
            <a:r>
              <a:rPr lang="en-GB" dirty="0" smtClean="0"/>
              <a:t>Components.</a:t>
            </a:r>
          </a:p>
          <a:p>
            <a:pPr lvl="1"/>
            <a:r>
              <a:rPr lang="en-GB" dirty="0" smtClean="0"/>
              <a:t>Models</a:t>
            </a:r>
          </a:p>
          <a:p>
            <a:pPr lvl="1"/>
            <a:r>
              <a:rPr lang="en-GB" dirty="0" smtClean="0"/>
              <a:t>Views</a:t>
            </a:r>
          </a:p>
          <a:p>
            <a:pPr lvl="1"/>
            <a:r>
              <a:rPr lang="en-GB" dirty="0" smtClean="0"/>
              <a:t>Routers</a:t>
            </a:r>
          </a:p>
          <a:p>
            <a:r>
              <a:rPr lang="en-GB" dirty="0" smtClean="0"/>
              <a:t>Event model to be covered next week. </a:t>
            </a:r>
          </a:p>
        </p:txBody>
      </p:sp>
    </p:spTree>
    <p:extLst>
      <p:ext uri="{BB962C8B-B14F-4D97-AF65-F5344CB8AC3E}">
        <p14:creationId xmlns:p14="http://schemas.microsoft.com/office/powerpoint/2010/main" val="104381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JS MVC framework. </a:t>
            </a:r>
          </a:p>
          <a:p>
            <a:r>
              <a:rPr lang="en-GB" dirty="0"/>
              <a:t>	Three major components:		</a:t>
            </a:r>
            <a:endParaRPr lang="en-GB" dirty="0" smtClean="0"/>
          </a:p>
          <a:p>
            <a:pPr lvl="1"/>
            <a:r>
              <a:rPr lang="en-GB" dirty="0" smtClean="0"/>
              <a:t>Model</a:t>
            </a:r>
          </a:p>
          <a:p>
            <a:pPr lvl="2"/>
            <a:r>
              <a:rPr lang="en-GB" dirty="0" smtClean="0"/>
              <a:t>Represents </a:t>
            </a:r>
            <a:r>
              <a:rPr lang="en-GB" dirty="0"/>
              <a:t>the data model in the application. 	</a:t>
            </a:r>
          </a:p>
          <a:p>
            <a:pPr lvl="1"/>
            <a:r>
              <a:rPr lang="en-GB" dirty="0" smtClean="0"/>
              <a:t>View</a:t>
            </a:r>
          </a:p>
          <a:p>
            <a:pPr lvl="2"/>
            <a:r>
              <a:rPr lang="en-GB" dirty="0" smtClean="0"/>
              <a:t>React </a:t>
            </a:r>
            <a:r>
              <a:rPr lang="en-GB" dirty="0"/>
              <a:t>when model data changes or is </a:t>
            </a:r>
            <a:r>
              <a:rPr lang="en-GB" dirty="0" smtClean="0"/>
              <a:t>loaded.</a:t>
            </a:r>
          </a:p>
          <a:p>
            <a:pPr lvl="1"/>
            <a:r>
              <a:rPr lang="en-GB" dirty="0" smtClean="0"/>
              <a:t>Router</a:t>
            </a:r>
          </a:p>
          <a:p>
            <a:pPr lvl="2"/>
            <a:r>
              <a:rPr lang="en-GB" dirty="0" smtClean="0"/>
              <a:t>Interprets </a:t>
            </a:r>
            <a:r>
              <a:rPr lang="en-GB" dirty="0"/>
              <a:t>URLs and calls sections of your code - Makes apps single page apps </a:t>
            </a:r>
            <a:r>
              <a:rPr lang="en-GB" dirty="0" err="1"/>
              <a:t>bookmarkable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388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Increasing amount of client side code needs a way to make this more organisable, maintainable, readable, testable etc..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Why </a:t>
            </a:r>
            <a:r>
              <a:rPr lang="en-GB" dirty="0"/>
              <a:t>not use just </a:t>
            </a:r>
            <a:r>
              <a:rPr lang="en-GB" dirty="0" err="1"/>
              <a:t>jQuery</a:t>
            </a:r>
            <a:r>
              <a:rPr lang="en-GB" dirty="0"/>
              <a:t>? </a:t>
            </a:r>
          </a:p>
          <a:p>
            <a:pPr lvl="1"/>
            <a:r>
              <a:rPr lang="en-GB" dirty="0" smtClean="0"/>
              <a:t>Data </a:t>
            </a:r>
            <a:r>
              <a:rPr lang="en-GB" dirty="0"/>
              <a:t>and presentation are </a:t>
            </a:r>
            <a:r>
              <a:rPr lang="en-GB" dirty="0" smtClean="0"/>
              <a:t>mixed.</a:t>
            </a:r>
          </a:p>
          <a:p>
            <a:pPr lvl="1"/>
            <a:r>
              <a:rPr lang="en-GB" dirty="0" smtClean="0"/>
              <a:t>Most </a:t>
            </a:r>
            <a:r>
              <a:rPr lang="en-GB" dirty="0"/>
              <a:t>actions require the manipulation of the DOM				</a:t>
            </a:r>
            <a:endParaRPr lang="en-GB" dirty="0" smtClean="0"/>
          </a:p>
          <a:p>
            <a:pPr lvl="1"/>
            <a:r>
              <a:rPr lang="en-GB" dirty="0" smtClean="0"/>
              <a:t>Backbone</a:t>
            </a:r>
          </a:p>
          <a:p>
            <a:pPr lvl="2"/>
            <a:r>
              <a:rPr lang="en-GB" dirty="0"/>
              <a:t>A</a:t>
            </a:r>
            <a:r>
              <a:rPr lang="en-GB" dirty="0" smtClean="0"/>
              <a:t>pps </a:t>
            </a:r>
            <a:r>
              <a:rPr lang="en-GB" dirty="0"/>
              <a:t>start with </a:t>
            </a:r>
            <a:r>
              <a:rPr lang="en-GB" dirty="0" smtClean="0"/>
              <a:t>data model.</a:t>
            </a:r>
            <a:r>
              <a:rPr lang="en-GB" dirty="0"/>
              <a:t>				</a:t>
            </a:r>
            <a:endParaRPr lang="en-GB" dirty="0" smtClean="0"/>
          </a:p>
          <a:p>
            <a:pPr lvl="2"/>
            <a:r>
              <a:rPr lang="en-GB" dirty="0" smtClean="0"/>
              <a:t>User </a:t>
            </a:r>
            <a:r>
              <a:rPr lang="en-GB" dirty="0"/>
              <a:t>actions modify </a:t>
            </a:r>
            <a:r>
              <a:rPr lang="en-GB" dirty="0" smtClean="0"/>
              <a:t>data.</a:t>
            </a:r>
          </a:p>
          <a:p>
            <a:pPr lvl="2"/>
            <a:r>
              <a:rPr lang="en-GB" dirty="0" smtClean="0"/>
              <a:t>Views </a:t>
            </a:r>
            <a:r>
              <a:rPr lang="en-GB" dirty="0"/>
              <a:t>update themselves, </a:t>
            </a:r>
          </a:p>
        </p:txBody>
      </p:sp>
    </p:spTree>
    <p:extLst>
      <p:ext uri="{BB962C8B-B14F-4D97-AF65-F5344CB8AC3E}">
        <p14:creationId xmlns:p14="http://schemas.microsoft.com/office/powerpoint/2010/main" val="127548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it need to run?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JQuery</a:t>
            </a:r>
            <a:r>
              <a:rPr lang="en-GB" dirty="0" smtClean="0"/>
              <a:t>  - </a:t>
            </a:r>
            <a:r>
              <a:rPr lang="en-GB" dirty="0"/>
              <a:t>uses this by </a:t>
            </a:r>
            <a:r>
              <a:rPr lang="en-GB" dirty="0" smtClean="0"/>
              <a:t>default</a:t>
            </a:r>
          </a:p>
          <a:p>
            <a:r>
              <a:rPr lang="en-GB" dirty="0" smtClean="0"/>
              <a:t>underscore.js </a:t>
            </a:r>
            <a:r>
              <a:rPr lang="en-GB" dirty="0"/>
              <a:t>	- Utility methods and more e.g. list manipulation, </a:t>
            </a:r>
            <a:r>
              <a:rPr lang="en-GB" dirty="0" err="1"/>
              <a:t>templating</a:t>
            </a:r>
            <a:r>
              <a:rPr lang="en-GB" dirty="0"/>
              <a:t> (Loose </a:t>
            </a:r>
            <a:r>
              <a:rPr lang="en-GB" dirty="0" err="1"/>
              <a:t>analagy</a:t>
            </a:r>
            <a:r>
              <a:rPr lang="en-GB" dirty="0"/>
              <a:t>: Groovy for </a:t>
            </a:r>
            <a:r>
              <a:rPr lang="en-GB" dirty="0" err="1"/>
              <a:t>Javascript</a:t>
            </a:r>
            <a:r>
              <a:rPr lang="en-GB" dirty="0"/>
              <a:t>!)		</a:t>
            </a:r>
            <a:endParaRPr lang="en-GB" dirty="0" smtClean="0"/>
          </a:p>
          <a:p>
            <a:r>
              <a:rPr lang="en-GB" dirty="0" smtClean="0"/>
              <a:t>backbone.js - </a:t>
            </a:r>
            <a:r>
              <a:rPr lang="en-GB" dirty="0"/>
              <a:t>1200 lines of JS. </a:t>
            </a:r>
          </a:p>
        </p:txBody>
      </p:sp>
    </p:spTree>
    <p:extLst>
      <p:ext uri="{BB962C8B-B14F-4D97-AF65-F5344CB8AC3E}">
        <p14:creationId xmlns:p14="http://schemas.microsoft.com/office/powerpoint/2010/main" val="157383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</a:t>
            </a:r>
          </a:p>
          <a:p>
            <a:pPr lvl="1"/>
            <a:r>
              <a:rPr lang="en-GB" dirty="0" smtClean="0"/>
              <a:t>The domain model. </a:t>
            </a:r>
          </a:p>
          <a:p>
            <a:pPr lvl="1"/>
            <a:r>
              <a:rPr lang="en-GB" dirty="0" smtClean="0"/>
              <a:t>Collections (Lists of Model instances).</a:t>
            </a:r>
          </a:p>
          <a:p>
            <a:r>
              <a:rPr lang="en-GB" dirty="0" smtClean="0"/>
              <a:t>View</a:t>
            </a:r>
          </a:p>
          <a:p>
            <a:pPr lvl="1"/>
            <a:r>
              <a:rPr lang="en-GB" dirty="0" smtClean="0"/>
              <a:t>Represents the ‘view’ the user interacts with.</a:t>
            </a:r>
          </a:p>
          <a:p>
            <a:r>
              <a:rPr lang="en-GB" dirty="0" smtClean="0"/>
              <a:t>Router (Used to be called controller)</a:t>
            </a:r>
          </a:p>
          <a:p>
            <a:pPr lvl="1"/>
            <a:r>
              <a:rPr lang="en-GB" dirty="0" smtClean="0"/>
              <a:t>Maps </a:t>
            </a:r>
            <a:r>
              <a:rPr lang="en-GB" dirty="0" err="1" smtClean="0"/>
              <a:t>url</a:t>
            </a:r>
            <a:r>
              <a:rPr lang="en-GB" dirty="0" smtClean="0"/>
              <a:t> patterns to actions in your app. </a:t>
            </a:r>
          </a:p>
        </p:txBody>
      </p:sp>
    </p:spTree>
    <p:extLst>
      <p:ext uri="{BB962C8B-B14F-4D97-AF65-F5344CB8AC3E}">
        <p14:creationId xmlns:p14="http://schemas.microsoft.com/office/powerpoint/2010/main" val="401875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Represents the domain model on the </a:t>
            </a:r>
            <a:r>
              <a:rPr lang="en-GB" dirty="0" smtClean="0"/>
              <a:t>client.</a:t>
            </a:r>
          </a:p>
          <a:p>
            <a:pPr lvl="1"/>
            <a:r>
              <a:rPr lang="en-GB" dirty="0" smtClean="0"/>
              <a:t>Create </a:t>
            </a:r>
            <a:r>
              <a:rPr lang="en-GB" dirty="0"/>
              <a:t>instances and get/set properties &amp; add methods.  		</a:t>
            </a:r>
            <a:endParaRPr lang="en-GB" dirty="0" smtClean="0"/>
          </a:p>
          <a:p>
            <a:pPr lvl="1"/>
            <a:r>
              <a:rPr lang="en-GB" dirty="0" smtClean="0"/>
              <a:t>JS </a:t>
            </a:r>
            <a:r>
              <a:rPr lang="en-GB" dirty="0"/>
              <a:t>Validation can be added, that is called before Save.	</a:t>
            </a:r>
          </a:p>
          <a:p>
            <a:r>
              <a:rPr lang="en-GB" dirty="0" smtClean="0"/>
              <a:t>Collections </a:t>
            </a:r>
          </a:p>
          <a:p>
            <a:pPr lvl="1"/>
            <a:r>
              <a:rPr lang="en-GB" dirty="0" smtClean="0"/>
              <a:t>We </a:t>
            </a:r>
            <a:r>
              <a:rPr lang="en-GB" dirty="0"/>
              <a:t>can't iterate over the models individually so backbone introduces the concept of the collection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Uses underscore.js </a:t>
            </a:r>
            <a:r>
              <a:rPr lang="en-GB" dirty="0" smtClean="0"/>
              <a:t>methods </a:t>
            </a:r>
            <a:r>
              <a:rPr lang="en-GB" dirty="0" smtClean="0"/>
              <a:t>to iterate over collections. </a:t>
            </a:r>
            <a:r>
              <a:rPr lang="en-GB" dirty="0"/>
              <a:t>	</a:t>
            </a: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688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err="1" smtClean="0"/>
              <a:t>var</a:t>
            </a:r>
            <a:r>
              <a:rPr lang="en-GB" dirty="0" smtClean="0"/>
              <a:t> Book = </a:t>
            </a:r>
            <a:r>
              <a:rPr lang="en-GB" dirty="0" err="1" smtClean="0"/>
              <a:t>Backbone.Model.extend</a:t>
            </a:r>
            <a:r>
              <a:rPr lang="en-GB" dirty="0" smtClean="0"/>
              <a:t>({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>
                <a:hlinkClick r:id="rId2" action="ppaction://hlinkfile"/>
              </a:rPr>
              <a:t>url:’book</a:t>
            </a:r>
            <a:r>
              <a:rPr lang="en-GB" dirty="0" smtClean="0"/>
              <a:t>’,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defaults:{</a:t>
            </a:r>
          </a:p>
          <a:p>
            <a:pPr marL="0" indent="0">
              <a:buNone/>
            </a:pPr>
            <a:r>
              <a:rPr lang="en-GB" dirty="0" smtClean="0"/>
              <a:t>	    pages:0	</a:t>
            </a:r>
          </a:p>
          <a:p>
            <a:pPr marL="0" indent="0">
              <a:buNone/>
            </a:pPr>
            <a:r>
              <a:rPr lang="en-GB" dirty="0" smtClean="0"/>
              <a:t>	},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getTitleAndAuthor</a:t>
            </a:r>
            <a:r>
              <a:rPr lang="en-GB" dirty="0" smtClean="0"/>
              <a:t>: function(){</a:t>
            </a:r>
          </a:p>
          <a:p>
            <a:pPr marL="0" indent="0">
              <a:buNone/>
            </a:pPr>
            <a:r>
              <a:rPr lang="en-GB" dirty="0" smtClean="0"/>
              <a:t>	     return </a:t>
            </a:r>
            <a:r>
              <a:rPr lang="en-GB" dirty="0" err="1" smtClean="0"/>
              <a:t>this.title</a:t>
            </a:r>
            <a:r>
              <a:rPr lang="en-GB" dirty="0" smtClean="0"/>
              <a:t> + ‘:’+ </a:t>
            </a:r>
            <a:r>
              <a:rPr lang="en-GB" dirty="0" err="1" smtClean="0"/>
              <a:t>this.author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}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Methods get(), set(), save(), update() – change events detailed.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48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Collection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err="1" smtClean="0"/>
              <a:t>window.Books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/>
              <a:t>Backbone.Collection.extend</a:t>
            </a:r>
            <a:r>
              <a:rPr lang="en-GB" dirty="0"/>
              <a:t>({	</a:t>
            </a:r>
            <a:r>
              <a:rPr lang="en-GB" dirty="0" err="1" smtClean="0"/>
              <a:t>model:Book</a:t>
            </a:r>
            <a:r>
              <a:rPr lang="en-GB" dirty="0"/>
              <a:t>,			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url</a:t>
            </a:r>
            <a:r>
              <a:rPr lang="en-GB" dirty="0"/>
              <a:t>:'books.json</a:t>
            </a:r>
            <a:r>
              <a:rPr lang="en-GB" dirty="0" smtClean="0"/>
              <a:t>'</a:t>
            </a:r>
          </a:p>
          <a:p>
            <a:pPr marL="0" indent="0">
              <a:buNone/>
            </a:pPr>
            <a:r>
              <a:rPr lang="en-GB" dirty="0" smtClean="0"/>
              <a:t>});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Attributes: model – the type of collection.</a:t>
            </a:r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en-GB" dirty="0" err="1" smtClean="0"/>
              <a:t>url</a:t>
            </a:r>
            <a:r>
              <a:rPr lang="en-GB" dirty="0" smtClean="0"/>
              <a:t> – the </a:t>
            </a:r>
            <a:r>
              <a:rPr lang="en-GB" dirty="0" err="1" smtClean="0"/>
              <a:t>url</a:t>
            </a:r>
            <a:r>
              <a:rPr lang="en-GB" dirty="0" smtClean="0"/>
              <a:t> to get the data from.	</a:t>
            </a:r>
          </a:p>
          <a:p>
            <a:pPr marL="0" indent="0">
              <a:buNone/>
            </a:pPr>
            <a:r>
              <a:rPr lang="en-GB" dirty="0" smtClean="0"/>
              <a:t>Methods:	add, remove, get, sort + underscore added methods</a:t>
            </a:r>
          </a:p>
          <a:p>
            <a:pPr marL="0" indent="0">
              <a:buNone/>
            </a:pPr>
            <a:r>
              <a:rPr lang="en-GB" dirty="0" smtClean="0"/>
              <a:t>Events: change, reset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472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DFDE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236</Words>
  <Application>Microsoft Office PowerPoint</Application>
  <PresentationFormat>On-screen Show (4:3)</PresentationFormat>
  <Paragraphs>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Backbone.JS Basics</vt:lpstr>
      <vt:lpstr>Contents</vt:lpstr>
      <vt:lpstr>What is it?</vt:lpstr>
      <vt:lpstr>Why use it?</vt:lpstr>
      <vt:lpstr>What does it need to run?</vt:lpstr>
      <vt:lpstr>Components</vt:lpstr>
      <vt:lpstr>Models</vt:lpstr>
      <vt:lpstr>Simple Model</vt:lpstr>
      <vt:lpstr>Simple Collection</vt:lpstr>
      <vt:lpstr>Views</vt:lpstr>
      <vt:lpstr>Routers</vt:lpstr>
      <vt:lpstr>Resources: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Toddington</dc:creator>
  <cp:lastModifiedBy>James Toddington</cp:lastModifiedBy>
  <cp:revision>22</cp:revision>
  <dcterms:created xsi:type="dcterms:W3CDTF">2012-01-26T12:39:38Z</dcterms:created>
  <dcterms:modified xsi:type="dcterms:W3CDTF">2012-02-16T13:29:59Z</dcterms:modified>
</cp:coreProperties>
</file>