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handoutMasterIdLst>
    <p:handoutMasterId r:id="rId18"/>
  </p:handoutMasterIdLst>
  <p:sldIdLst>
    <p:sldId id="256" r:id="rId2"/>
    <p:sldId id="279"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Lst>
  <p:sldSz cx="9144000" cy="6858000" type="screen4x3"/>
  <p:notesSz cx="9982200" cy="6797675"/>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3" d="100"/>
          <a:sy n="73" d="100"/>
        </p:scale>
        <p:origin x="-990" y="4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1" y="0"/>
            <a:ext cx="4325620" cy="339884"/>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5654271" y="0"/>
            <a:ext cx="4325620" cy="339884"/>
          </a:xfrm>
          <a:prstGeom prst="rect">
            <a:avLst/>
          </a:prstGeom>
        </p:spPr>
        <p:txBody>
          <a:bodyPr vert="horz" lIns="91440" tIns="45720" rIns="91440" bIns="45720" rtlCol="0"/>
          <a:lstStyle>
            <a:lvl1pPr algn="r">
              <a:defRPr sz="1200"/>
            </a:lvl1pPr>
          </a:lstStyle>
          <a:p>
            <a:fld id="{BD82847D-DABD-4898-9294-244C494C3F44}" type="datetimeFigureOut">
              <a:rPr lang="es-ES" smtClean="0"/>
              <a:pPr/>
              <a:t>25/11/2011</a:t>
            </a:fld>
            <a:endParaRPr lang="es-ES"/>
          </a:p>
        </p:txBody>
      </p:sp>
      <p:sp>
        <p:nvSpPr>
          <p:cNvPr id="4" name="3 Marcador de pie de página"/>
          <p:cNvSpPr>
            <a:spLocks noGrp="1"/>
          </p:cNvSpPr>
          <p:nvPr>
            <p:ph type="ftr" sz="quarter" idx="2"/>
          </p:nvPr>
        </p:nvSpPr>
        <p:spPr>
          <a:xfrm>
            <a:off x="1" y="6456612"/>
            <a:ext cx="4325620" cy="339884"/>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5654271" y="6456612"/>
            <a:ext cx="4325620" cy="339884"/>
          </a:xfrm>
          <a:prstGeom prst="rect">
            <a:avLst/>
          </a:prstGeom>
        </p:spPr>
        <p:txBody>
          <a:bodyPr vert="horz" lIns="91440" tIns="45720" rIns="91440" bIns="45720" rtlCol="0" anchor="b"/>
          <a:lstStyle>
            <a:lvl1pPr algn="r">
              <a:defRPr sz="1200"/>
            </a:lvl1pPr>
          </a:lstStyle>
          <a:p>
            <a:fld id="{B55A3FE5-C3A6-4B8F-97B8-B0028F9E654D}" type="slidenum">
              <a:rPr lang="es-ES" smtClean="0"/>
              <a:pPr/>
              <a:t>‹Nº›</a:t>
            </a:fld>
            <a:endParaRPr lang="es-ES"/>
          </a:p>
        </p:txBody>
      </p:sp>
    </p:spTree>
    <p:extLst>
      <p:ext uri="{BB962C8B-B14F-4D97-AF65-F5344CB8AC3E}">
        <p14:creationId xmlns="" xmlns:p14="http://schemas.microsoft.com/office/powerpoint/2010/main" val="11899125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1" y="0"/>
            <a:ext cx="4325620" cy="339884"/>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5654271" y="0"/>
            <a:ext cx="4325620" cy="339884"/>
          </a:xfrm>
          <a:prstGeom prst="rect">
            <a:avLst/>
          </a:prstGeom>
        </p:spPr>
        <p:txBody>
          <a:bodyPr vert="horz" lIns="91440" tIns="45720" rIns="91440" bIns="45720" rtlCol="0"/>
          <a:lstStyle>
            <a:lvl1pPr algn="r">
              <a:defRPr sz="1200"/>
            </a:lvl1pPr>
          </a:lstStyle>
          <a:p>
            <a:fld id="{C3979CB4-BF92-412B-A1B6-39DCD60341FA}" type="datetimeFigureOut">
              <a:rPr lang="es-ES" smtClean="0"/>
              <a:pPr/>
              <a:t>25/11/2011</a:t>
            </a:fld>
            <a:endParaRPr lang="es-ES"/>
          </a:p>
        </p:txBody>
      </p:sp>
      <p:sp>
        <p:nvSpPr>
          <p:cNvPr id="4" name="3 Marcador de imagen de diapositiva"/>
          <p:cNvSpPr>
            <a:spLocks noGrp="1" noRot="1" noChangeAspect="1"/>
          </p:cNvSpPr>
          <p:nvPr>
            <p:ph type="sldImg" idx="2"/>
          </p:nvPr>
        </p:nvSpPr>
        <p:spPr>
          <a:xfrm>
            <a:off x="3290888" y="509588"/>
            <a:ext cx="3400425" cy="2549525"/>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998221" y="3228896"/>
            <a:ext cx="7985760" cy="305895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1" y="6456612"/>
            <a:ext cx="4325620" cy="339884"/>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5654271" y="6456612"/>
            <a:ext cx="4325620" cy="339884"/>
          </a:xfrm>
          <a:prstGeom prst="rect">
            <a:avLst/>
          </a:prstGeom>
        </p:spPr>
        <p:txBody>
          <a:bodyPr vert="horz" lIns="91440" tIns="45720" rIns="91440" bIns="45720" rtlCol="0" anchor="b"/>
          <a:lstStyle>
            <a:lvl1pPr algn="r">
              <a:defRPr sz="1200"/>
            </a:lvl1pPr>
          </a:lstStyle>
          <a:p>
            <a:fld id="{CEFA7D4F-01D2-470D-85E0-9DECD342C12D}" type="slidenum">
              <a:rPr lang="es-ES" smtClean="0"/>
              <a:pPr/>
              <a:t>‹Nº›</a:t>
            </a:fld>
            <a:endParaRPr lang="es-ES"/>
          </a:p>
        </p:txBody>
      </p:sp>
    </p:spTree>
    <p:extLst>
      <p:ext uri="{BB962C8B-B14F-4D97-AF65-F5344CB8AC3E}">
        <p14:creationId xmlns="" xmlns:p14="http://schemas.microsoft.com/office/powerpoint/2010/main" val="17815821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CEFA7D4F-01D2-470D-85E0-9DECD342C12D}" type="slidenum">
              <a:rPr lang="es-ES" smtClean="0"/>
              <a:pPr/>
              <a:t>2</a:t>
            </a:fld>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CEFA7D4F-01D2-470D-85E0-9DECD342C12D}" type="slidenum">
              <a:rPr lang="es-ES" smtClean="0"/>
              <a:pPr/>
              <a:t>11</a:t>
            </a:fld>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CEFA7D4F-01D2-470D-85E0-9DECD342C12D}" type="slidenum">
              <a:rPr lang="es-ES" smtClean="0"/>
              <a:pPr/>
              <a:t>12</a:t>
            </a:fld>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CEFA7D4F-01D2-470D-85E0-9DECD342C12D}" type="slidenum">
              <a:rPr lang="es-ES" smtClean="0"/>
              <a:pPr/>
              <a:t>13</a:t>
            </a:fld>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CEFA7D4F-01D2-470D-85E0-9DECD342C12D}" type="slidenum">
              <a:rPr lang="es-ES" smtClean="0"/>
              <a:pPr/>
              <a:t>14</a:t>
            </a:fld>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CEFA7D4F-01D2-470D-85E0-9DECD342C12D}" type="slidenum">
              <a:rPr lang="es-ES" smtClean="0"/>
              <a:pPr/>
              <a:t>15</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CEFA7D4F-01D2-470D-85E0-9DECD342C12D}" type="slidenum">
              <a:rPr lang="es-ES" smtClean="0"/>
              <a:pPr/>
              <a:t>3</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CEFA7D4F-01D2-470D-85E0-9DECD342C12D}" type="slidenum">
              <a:rPr lang="es-ES" smtClean="0"/>
              <a:pPr/>
              <a:t>4</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CEFA7D4F-01D2-470D-85E0-9DECD342C12D}" type="slidenum">
              <a:rPr lang="es-ES" smtClean="0"/>
              <a:pPr/>
              <a:t>5</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CEFA7D4F-01D2-470D-85E0-9DECD342C12D}" type="slidenum">
              <a:rPr lang="es-ES" smtClean="0"/>
              <a:pPr/>
              <a:t>6</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CEFA7D4F-01D2-470D-85E0-9DECD342C12D}" type="slidenum">
              <a:rPr lang="es-ES" smtClean="0"/>
              <a:pPr/>
              <a:t>7</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CEFA7D4F-01D2-470D-85E0-9DECD342C12D}" type="slidenum">
              <a:rPr lang="es-ES" smtClean="0"/>
              <a:pPr/>
              <a:t>8</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CEFA7D4F-01D2-470D-85E0-9DECD342C12D}" type="slidenum">
              <a:rPr lang="es-ES" smtClean="0"/>
              <a:pPr/>
              <a:t>9</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CEFA7D4F-01D2-470D-85E0-9DECD342C12D}" type="slidenum">
              <a:rPr lang="es-ES" smtClean="0"/>
              <a:pPr/>
              <a:t>10</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r>
              <a:rPr lang="es-ES" smtClean="0"/>
              <a:t>Madrid, 8 de octubre de 2011</a:t>
            </a:r>
            <a:endParaRPr lang="es-ES"/>
          </a:p>
        </p:txBody>
      </p:sp>
      <p:sp>
        <p:nvSpPr>
          <p:cNvPr id="5" name="4 Marcador de pie de página"/>
          <p:cNvSpPr>
            <a:spLocks noGrp="1"/>
          </p:cNvSpPr>
          <p:nvPr>
            <p:ph type="ftr" sz="quarter" idx="11"/>
          </p:nvPr>
        </p:nvSpPr>
        <p:spPr/>
        <p:txBody>
          <a:bodyPr/>
          <a:lstStyle/>
          <a:p>
            <a:r>
              <a:rPr lang="es-ES" smtClean="0"/>
              <a:t>LICENCIA DE DIA</a:t>
            </a:r>
            <a:endParaRPr lang="es-ES"/>
          </a:p>
        </p:txBody>
      </p:sp>
      <p:sp>
        <p:nvSpPr>
          <p:cNvPr id="6" name="5 Marcador de número de diapositiva"/>
          <p:cNvSpPr>
            <a:spLocks noGrp="1"/>
          </p:cNvSpPr>
          <p:nvPr>
            <p:ph type="sldNum" sz="quarter" idx="12"/>
          </p:nvPr>
        </p:nvSpPr>
        <p:spPr/>
        <p:txBody>
          <a:bodyPr/>
          <a:lstStyle/>
          <a:p>
            <a:fld id="{9BAD9F7B-04C0-45DA-8EF1-C843A7A72B34}"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r>
              <a:rPr lang="es-ES" smtClean="0"/>
              <a:t>Madrid, 8 de octubre de 2011</a:t>
            </a:r>
            <a:endParaRPr lang="es-ES"/>
          </a:p>
        </p:txBody>
      </p:sp>
      <p:sp>
        <p:nvSpPr>
          <p:cNvPr id="5" name="4 Marcador de pie de página"/>
          <p:cNvSpPr>
            <a:spLocks noGrp="1"/>
          </p:cNvSpPr>
          <p:nvPr>
            <p:ph type="ftr" sz="quarter" idx="11"/>
          </p:nvPr>
        </p:nvSpPr>
        <p:spPr/>
        <p:txBody>
          <a:bodyPr/>
          <a:lstStyle/>
          <a:p>
            <a:r>
              <a:rPr lang="es-ES" smtClean="0"/>
              <a:t>LICENCIA DE DIA</a:t>
            </a:r>
            <a:endParaRPr lang="es-ES"/>
          </a:p>
        </p:txBody>
      </p:sp>
      <p:sp>
        <p:nvSpPr>
          <p:cNvPr id="6" name="5 Marcador de número de diapositiva"/>
          <p:cNvSpPr>
            <a:spLocks noGrp="1"/>
          </p:cNvSpPr>
          <p:nvPr>
            <p:ph type="sldNum" sz="quarter" idx="12"/>
          </p:nvPr>
        </p:nvSpPr>
        <p:spPr/>
        <p:txBody>
          <a:bodyPr/>
          <a:lstStyle/>
          <a:p>
            <a:fld id="{9BAD9F7B-04C0-45DA-8EF1-C843A7A72B34}"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r>
              <a:rPr lang="es-ES" smtClean="0"/>
              <a:t>Madrid, 8 de octubre de 2011</a:t>
            </a:r>
            <a:endParaRPr lang="es-ES"/>
          </a:p>
        </p:txBody>
      </p:sp>
      <p:sp>
        <p:nvSpPr>
          <p:cNvPr id="5" name="4 Marcador de pie de página"/>
          <p:cNvSpPr>
            <a:spLocks noGrp="1"/>
          </p:cNvSpPr>
          <p:nvPr>
            <p:ph type="ftr" sz="quarter" idx="11"/>
          </p:nvPr>
        </p:nvSpPr>
        <p:spPr/>
        <p:txBody>
          <a:bodyPr/>
          <a:lstStyle/>
          <a:p>
            <a:r>
              <a:rPr lang="es-ES" smtClean="0"/>
              <a:t>LICENCIA DE DIA</a:t>
            </a:r>
            <a:endParaRPr lang="es-ES"/>
          </a:p>
        </p:txBody>
      </p:sp>
      <p:sp>
        <p:nvSpPr>
          <p:cNvPr id="6" name="5 Marcador de número de diapositiva"/>
          <p:cNvSpPr>
            <a:spLocks noGrp="1"/>
          </p:cNvSpPr>
          <p:nvPr>
            <p:ph type="sldNum" sz="quarter" idx="12"/>
          </p:nvPr>
        </p:nvSpPr>
        <p:spPr/>
        <p:txBody>
          <a:bodyPr/>
          <a:lstStyle/>
          <a:p>
            <a:fld id="{9BAD9F7B-04C0-45DA-8EF1-C843A7A72B34}"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r>
              <a:rPr lang="es-ES" smtClean="0"/>
              <a:t>Madrid, 8 de octubre de 2011</a:t>
            </a:r>
            <a:endParaRPr lang="es-ES"/>
          </a:p>
        </p:txBody>
      </p:sp>
      <p:sp>
        <p:nvSpPr>
          <p:cNvPr id="5" name="4 Marcador de pie de página"/>
          <p:cNvSpPr>
            <a:spLocks noGrp="1"/>
          </p:cNvSpPr>
          <p:nvPr>
            <p:ph type="ftr" sz="quarter" idx="11"/>
          </p:nvPr>
        </p:nvSpPr>
        <p:spPr/>
        <p:txBody>
          <a:bodyPr/>
          <a:lstStyle/>
          <a:p>
            <a:r>
              <a:rPr lang="es-ES" smtClean="0"/>
              <a:t>LICENCIA DE DIA</a:t>
            </a:r>
            <a:endParaRPr lang="es-ES"/>
          </a:p>
        </p:txBody>
      </p:sp>
      <p:sp>
        <p:nvSpPr>
          <p:cNvPr id="6" name="5 Marcador de número de diapositiva"/>
          <p:cNvSpPr>
            <a:spLocks noGrp="1"/>
          </p:cNvSpPr>
          <p:nvPr>
            <p:ph type="sldNum" sz="quarter" idx="12"/>
          </p:nvPr>
        </p:nvSpPr>
        <p:spPr/>
        <p:txBody>
          <a:bodyPr/>
          <a:lstStyle/>
          <a:p>
            <a:fld id="{9BAD9F7B-04C0-45DA-8EF1-C843A7A72B34}"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r>
              <a:rPr lang="es-ES" smtClean="0"/>
              <a:t>Madrid, 8 de octubre de 2011</a:t>
            </a:r>
            <a:endParaRPr lang="es-ES"/>
          </a:p>
        </p:txBody>
      </p:sp>
      <p:sp>
        <p:nvSpPr>
          <p:cNvPr id="5" name="4 Marcador de pie de página"/>
          <p:cNvSpPr>
            <a:spLocks noGrp="1"/>
          </p:cNvSpPr>
          <p:nvPr>
            <p:ph type="ftr" sz="quarter" idx="11"/>
          </p:nvPr>
        </p:nvSpPr>
        <p:spPr/>
        <p:txBody>
          <a:bodyPr/>
          <a:lstStyle/>
          <a:p>
            <a:r>
              <a:rPr lang="es-ES" smtClean="0"/>
              <a:t>LICENCIA DE DIA</a:t>
            </a:r>
            <a:endParaRPr lang="es-ES"/>
          </a:p>
        </p:txBody>
      </p:sp>
      <p:sp>
        <p:nvSpPr>
          <p:cNvPr id="6" name="5 Marcador de número de diapositiva"/>
          <p:cNvSpPr>
            <a:spLocks noGrp="1"/>
          </p:cNvSpPr>
          <p:nvPr>
            <p:ph type="sldNum" sz="quarter" idx="12"/>
          </p:nvPr>
        </p:nvSpPr>
        <p:spPr/>
        <p:txBody>
          <a:bodyPr/>
          <a:lstStyle/>
          <a:p>
            <a:fld id="{9BAD9F7B-04C0-45DA-8EF1-C843A7A72B34}"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r>
              <a:rPr lang="es-ES" smtClean="0"/>
              <a:t>Madrid, 8 de octubre de 2011</a:t>
            </a:r>
            <a:endParaRPr lang="es-ES"/>
          </a:p>
        </p:txBody>
      </p:sp>
      <p:sp>
        <p:nvSpPr>
          <p:cNvPr id="6" name="5 Marcador de pie de página"/>
          <p:cNvSpPr>
            <a:spLocks noGrp="1"/>
          </p:cNvSpPr>
          <p:nvPr>
            <p:ph type="ftr" sz="quarter" idx="11"/>
          </p:nvPr>
        </p:nvSpPr>
        <p:spPr/>
        <p:txBody>
          <a:bodyPr/>
          <a:lstStyle/>
          <a:p>
            <a:r>
              <a:rPr lang="es-ES" smtClean="0"/>
              <a:t>LICENCIA DE DIA</a:t>
            </a:r>
            <a:endParaRPr lang="es-ES"/>
          </a:p>
        </p:txBody>
      </p:sp>
      <p:sp>
        <p:nvSpPr>
          <p:cNvPr id="7" name="6 Marcador de número de diapositiva"/>
          <p:cNvSpPr>
            <a:spLocks noGrp="1"/>
          </p:cNvSpPr>
          <p:nvPr>
            <p:ph type="sldNum" sz="quarter" idx="12"/>
          </p:nvPr>
        </p:nvSpPr>
        <p:spPr/>
        <p:txBody>
          <a:bodyPr/>
          <a:lstStyle/>
          <a:p>
            <a:fld id="{9BAD9F7B-04C0-45DA-8EF1-C843A7A72B34}"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r>
              <a:rPr lang="es-ES" smtClean="0"/>
              <a:t>Madrid, 8 de octubre de 2011</a:t>
            </a:r>
            <a:endParaRPr lang="es-ES"/>
          </a:p>
        </p:txBody>
      </p:sp>
      <p:sp>
        <p:nvSpPr>
          <p:cNvPr id="8" name="7 Marcador de pie de página"/>
          <p:cNvSpPr>
            <a:spLocks noGrp="1"/>
          </p:cNvSpPr>
          <p:nvPr>
            <p:ph type="ftr" sz="quarter" idx="11"/>
          </p:nvPr>
        </p:nvSpPr>
        <p:spPr/>
        <p:txBody>
          <a:bodyPr/>
          <a:lstStyle/>
          <a:p>
            <a:r>
              <a:rPr lang="es-ES" smtClean="0"/>
              <a:t>LICENCIA DE DIA</a:t>
            </a:r>
            <a:endParaRPr lang="es-ES"/>
          </a:p>
        </p:txBody>
      </p:sp>
      <p:sp>
        <p:nvSpPr>
          <p:cNvPr id="9" name="8 Marcador de número de diapositiva"/>
          <p:cNvSpPr>
            <a:spLocks noGrp="1"/>
          </p:cNvSpPr>
          <p:nvPr>
            <p:ph type="sldNum" sz="quarter" idx="12"/>
          </p:nvPr>
        </p:nvSpPr>
        <p:spPr/>
        <p:txBody>
          <a:bodyPr/>
          <a:lstStyle/>
          <a:p>
            <a:fld id="{9BAD9F7B-04C0-45DA-8EF1-C843A7A72B34}"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r>
              <a:rPr lang="es-ES" smtClean="0"/>
              <a:t>Madrid, 8 de octubre de 2011</a:t>
            </a:r>
            <a:endParaRPr lang="es-ES"/>
          </a:p>
        </p:txBody>
      </p:sp>
      <p:sp>
        <p:nvSpPr>
          <p:cNvPr id="4" name="3 Marcador de pie de página"/>
          <p:cNvSpPr>
            <a:spLocks noGrp="1"/>
          </p:cNvSpPr>
          <p:nvPr>
            <p:ph type="ftr" sz="quarter" idx="11"/>
          </p:nvPr>
        </p:nvSpPr>
        <p:spPr/>
        <p:txBody>
          <a:bodyPr/>
          <a:lstStyle/>
          <a:p>
            <a:r>
              <a:rPr lang="es-ES" smtClean="0"/>
              <a:t>LICENCIA DE DIA</a:t>
            </a:r>
            <a:endParaRPr lang="es-ES"/>
          </a:p>
        </p:txBody>
      </p:sp>
      <p:sp>
        <p:nvSpPr>
          <p:cNvPr id="5" name="4 Marcador de número de diapositiva"/>
          <p:cNvSpPr>
            <a:spLocks noGrp="1"/>
          </p:cNvSpPr>
          <p:nvPr>
            <p:ph type="sldNum" sz="quarter" idx="12"/>
          </p:nvPr>
        </p:nvSpPr>
        <p:spPr/>
        <p:txBody>
          <a:bodyPr/>
          <a:lstStyle/>
          <a:p>
            <a:fld id="{9BAD9F7B-04C0-45DA-8EF1-C843A7A72B34}"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r>
              <a:rPr lang="es-ES" smtClean="0"/>
              <a:t>Madrid, 8 de octubre de 2011</a:t>
            </a:r>
            <a:endParaRPr lang="es-ES"/>
          </a:p>
        </p:txBody>
      </p:sp>
      <p:sp>
        <p:nvSpPr>
          <p:cNvPr id="3" name="2 Marcador de pie de página"/>
          <p:cNvSpPr>
            <a:spLocks noGrp="1"/>
          </p:cNvSpPr>
          <p:nvPr>
            <p:ph type="ftr" sz="quarter" idx="11"/>
          </p:nvPr>
        </p:nvSpPr>
        <p:spPr/>
        <p:txBody>
          <a:bodyPr/>
          <a:lstStyle/>
          <a:p>
            <a:r>
              <a:rPr lang="es-ES" smtClean="0"/>
              <a:t>LICENCIA DE DIA</a:t>
            </a:r>
            <a:endParaRPr lang="es-ES"/>
          </a:p>
        </p:txBody>
      </p:sp>
      <p:sp>
        <p:nvSpPr>
          <p:cNvPr id="4" name="3 Marcador de número de diapositiva"/>
          <p:cNvSpPr>
            <a:spLocks noGrp="1"/>
          </p:cNvSpPr>
          <p:nvPr>
            <p:ph type="sldNum" sz="quarter" idx="12"/>
          </p:nvPr>
        </p:nvSpPr>
        <p:spPr/>
        <p:txBody>
          <a:bodyPr/>
          <a:lstStyle/>
          <a:p>
            <a:fld id="{9BAD9F7B-04C0-45DA-8EF1-C843A7A72B34}"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r>
              <a:rPr lang="es-ES" smtClean="0"/>
              <a:t>Madrid, 8 de octubre de 2011</a:t>
            </a:r>
            <a:endParaRPr lang="es-ES"/>
          </a:p>
        </p:txBody>
      </p:sp>
      <p:sp>
        <p:nvSpPr>
          <p:cNvPr id="6" name="5 Marcador de pie de página"/>
          <p:cNvSpPr>
            <a:spLocks noGrp="1"/>
          </p:cNvSpPr>
          <p:nvPr>
            <p:ph type="ftr" sz="quarter" idx="11"/>
          </p:nvPr>
        </p:nvSpPr>
        <p:spPr/>
        <p:txBody>
          <a:bodyPr/>
          <a:lstStyle/>
          <a:p>
            <a:r>
              <a:rPr lang="es-ES" smtClean="0"/>
              <a:t>LICENCIA DE DIA</a:t>
            </a:r>
            <a:endParaRPr lang="es-ES"/>
          </a:p>
        </p:txBody>
      </p:sp>
      <p:sp>
        <p:nvSpPr>
          <p:cNvPr id="7" name="6 Marcador de número de diapositiva"/>
          <p:cNvSpPr>
            <a:spLocks noGrp="1"/>
          </p:cNvSpPr>
          <p:nvPr>
            <p:ph type="sldNum" sz="quarter" idx="12"/>
          </p:nvPr>
        </p:nvSpPr>
        <p:spPr/>
        <p:txBody>
          <a:bodyPr/>
          <a:lstStyle/>
          <a:p>
            <a:fld id="{9BAD9F7B-04C0-45DA-8EF1-C843A7A72B34}"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r>
              <a:rPr lang="es-ES" smtClean="0"/>
              <a:t>Madrid, 8 de octubre de 2011</a:t>
            </a:r>
            <a:endParaRPr lang="es-ES"/>
          </a:p>
        </p:txBody>
      </p:sp>
      <p:sp>
        <p:nvSpPr>
          <p:cNvPr id="6" name="5 Marcador de pie de página"/>
          <p:cNvSpPr>
            <a:spLocks noGrp="1"/>
          </p:cNvSpPr>
          <p:nvPr>
            <p:ph type="ftr" sz="quarter" idx="11"/>
          </p:nvPr>
        </p:nvSpPr>
        <p:spPr/>
        <p:txBody>
          <a:bodyPr/>
          <a:lstStyle/>
          <a:p>
            <a:r>
              <a:rPr lang="es-ES" smtClean="0"/>
              <a:t>LICENCIA DE DIA</a:t>
            </a:r>
            <a:endParaRPr lang="es-ES"/>
          </a:p>
        </p:txBody>
      </p:sp>
      <p:sp>
        <p:nvSpPr>
          <p:cNvPr id="7" name="6 Marcador de número de diapositiva"/>
          <p:cNvSpPr>
            <a:spLocks noGrp="1"/>
          </p:cNvSpPr>
          <p:nvPr>
            <p:ph type="sldNum" sz="quarter" idx="12"/>
          </p:nvPr>
        </p:nvSpPr>
        <p:spPr/>
        <p:txBody>
          <a:bodyPr/>
          <a:lstStyle/>
          <a:p>
            <a:fld id="{9BAD9F7B-04C0-45DA-8EF1-C843A7A72B34}"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s-ES" smtClean="0"/>
              <a:t>Madrid, 8 de octubre de 2011</a:t>
            </a:r>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smtClean="0"/>
              <a:t>LICENCIA DE DIA</a:t>
            </a: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AD9F7B-04C0-45DA-8EF1-C843A7A72B34}"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2276872"/>
            <a:ext cx="7772400" cy="1470025"/>
          </a:xfrm>
          <a:effectLst>
            <a:outerShdw blurRad="50800" dist="38100" dir="5400000" algn="t" rotWithShape="0">
              <a:prstClr val="black">
                <a:alpha val="40000"/>
              </a:prstClr>
            </a:outerShdw>
          </a:effectLst>
        </p:spPr>
        <p:txBody>
          <a:bodyPr>
            <a:normAutofit/>
          </a:bodyPr>
          <a:lstStyle/>
          <a:p>
            <a:r>
              <a:rPr lang="es-ES" sz="7200" dirty="0" smtClean="0"/>
              <a:t>Licencia de día</a:t>
            </a:r>
            <a:endParaRPr lang="es-ES" sz="7200" dirty="0"/>
          </a:p>
        </p:txBody>
      </p:sp>
      <p:pic>
        <p:nvPicPr>
          <p:cNvPr id="4" name="3 Imagen" descr="pie_rfea.jpg"/>
          <p:cNvPicPr>
            <a:picLocks noChangeAspect="1"/>
          </p:cNvPicPr>
          <p:nvPr/>
        </p:nvPicPr>
        <p:blipFill>
          <a:blip r:embed="rId2" cstate="print"/>
          <a:stretch>
            <a:fillRect/>
          </a:stretch>
        </p:blipFill>
        <p:spPr>
          <a:xfrm>
            <a:off x="899592" y="4573860"/>
            <a:ext cx="7620000" cy="2095500"/>
          </a:xfrm>
          <a:prstGeom prst="rect">
            <a:avLst/>
          </a:prstGeom>
        </p:spPr>
      </p:pic>
      <p:pic>
        <p:nvPicPr>
          <p:cNvPr id="6" name="5 Imagen" descr="rfea.jpg"/>
          <p:cNvPicPr>
            <a:picLocks noChangeAspect="1"/>
          </p:cNvPicPr>
          <p:nvPr/>
        </p:nvPicPr>
        <p:blipFill>
          <a:blip r:embed="rId3" cstate="print"/>
          <a:stretch>
            <a:fillRect/>
          </a:stretch>
        </p:blipFill>
        <p:spPr>
          <a:xfrm>
            <a:off x="3851920" y="491133"/>
            <a:ext cx="1238250" cy="120967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Procedimiento Técnico</a:t>
            </a:r>
            <a:br>
              <a:rPr lang="es-ES" dirty="0" smtClean="0"/>
            </a:br>
            <a:r>
              <a:rPr lang="es-ES" sz="3200" dirty="0" smtClean="0"/>
              <a:t> </a:t>
            </a:r>
            <a:r>
              <a:rPr lang="es-ES" sz="3200" dirty="0" err="1" smtClean="0"/>
              <a:t>WebService</a:t>
            </a:r>
            <a:endParaRPr lang="es-ES" dirty="0"/>
          </a:p>
        </p:txBody>
      </p:sp>
      <p:pic>
        <p:nvPicPr>
          <p:cNvPr id="4" name="3 Imagen" descr="rfea.jpg"/>
          <p:cNvPicPr>
            <a:picLocks noChangeAspect="1"/>
          </p:cNvPicPr>
          <p:nvPr/>
        </p:nvPicPr>
        <p:blipFill>
          <a:blip r:embed="rId3" cstate="print"/>
          <a:stretch>
            <a:fillRect/>
          </a:stretch>
        </p:blipFill>
        <p:spPr>
          <a:xfrm>
            <a:off x="453430" y="188640"/>
            <a:ext cx="1238250" cy="1209675"/>
          </a:xfrm>
          <a:prstGeom prst="rect">
            <a:avLst/>
          </a:prstGeom>
        </p:spPr>
      </p:pic>
      <p:sp>
        <p:nvSpPr>
          <p:cNvPr id="5" name="4 Marcador de fecha"/>
          <p:cNvSpPr>
            <a:spLocks noGrp="1"/>
          </p:cNvSpPr>
          <p:nvPr>
            <p:ph type="dt" sz="half" idx="10"/>
          </p:nvPr>
        </p:nvSpPr>
        <p:spPr/>
        <p:txBody>
          <a:bodyPr/>
          <a:lstStyle/>
          <a:p>
            <a:r>
              <a:rPr lang="es-ES" smtClean="0"/>
              <a:t>Madrid, 8 de octubre de 2011</a:t>
            </a:r>
            <a:endParaRPr lang="es-ES"/>
          </a:p>
        </p:txBody>
      </p:sp>
      <p:sp>
        <p:nvSpPr>
          <p:cNvPr id="6" name="5 Marcador de pie de página"/>
          <p:cNvSpPr>
            <a:spLocks noGrp="1"/>
          </p:cNvSpPr>
          <p:nvPr>
            <p:ph type="ftr" sz="quarter" idx="11"/>
          </p:nvPr>
        </p:nvSpPr>
        <p:spPr/>
        <p:txBody>
          <a:bodyPr/>
          <a:lstStyle/>
          <a:p>
            <a:r>
              <a:rPr lang="es-ES" dirty="0" smtClean="0"/>
              <a:t>LICENCIA DE DIA</a:t>
            </a:r>
            <a:endParaRPr lang="es-ES" dirty="0"/>
          </a:p>
        </p:txBody>
      </p:sp>
      <p:sp>
        <p:nvSpPr>
          <p:cNvPr id="7" name="6 Marcador de número de diapositiva"/>
          <p:cNvSpPr>
            <a:spLocks noGrp="1"/>
          </p:cNvSpPr>
          <p:nvPr>
            <p:ph type="sldNum" sz="quarter" idx="12"/>
          </p:nvPr>
        </p:nvSpPr>
        <p:spPr/>
        <p:txBody>
          <a:bodyPr/>
          <a:lstStyle/>
          <a:p>
            <a:fld id="{9BAD9F7B-04C0-45DA-8EF1-C843A7A72B34}" type="slidenum">
              <a:rPr lang="es-ES" smtClean="0"/>
              <a:pPr/>
              <a:t>10</a:t>
            </a:fld>
            <a:endParaRPr lang="es-ES"/>
          </a:p>
        </p:txBody>
      </p:sp>
      <p:sp>
        <p:nvSpPr>
          <p:cNvPr id="8" name="7 CuadroTexto"/>
          <p:cNvSpPr txBox="1"/>
          <p:nvPr/>
        </p:nvSpPr>
        <p:spPr>
          <a:xfrm>
            <a:off x="539552" y="1700808"/>
            <a:ext cx="3892284" cy="369332"/>
          </a:xfrm>
          <a:prstGeom prst="rect">
            <a:avLst/>
          </a:prstGeom>
          <a:noFill/>
        </p:spPr>
        <p:txBody>
          <a:bodyPr wrap="none" rtlCol="0">
            <a:spAutoFit/>
          </a:bodyPr>
          <a:lstStyle/>
          <a:p>
            <a:r>
              <a:rPr lang="es-ES" b="1" u="sng" dirty="0" smtClean="0"/>
              <a:t>Formato de devolución del </a:t>
            </a:r>
            <a:r>
              <a:rPr lang="es-ES" b="1" u="sng" dirty="0" err="1" smtClean="0"/>
              <a:t>Webservice</a:t>
            </a:r>
            <a:endParaRPr lang="es-ES" dirty="0"/>
          </a:p>
        </p:txBody>
      </p:sp>
      <p:sp>
        <p:nvSpPr>
          <p:cNvPr id="11" name="10 CuadroTexto"/>
          <p:cNvSpPr txBox="1"/>
          <p:nvPr/>
        </p:nvSpPr>
        <p:spPr>
          <a:xfrm>
            <a:off x="611560" y="1916832"/>
            <a:ext cx="7920880" cy="3416320"/>
          </a:xfrm>
          <a:prstGeom prst="rect">
            <a:avLst/>
          </a:prstGeom>
          <a:noFill/>
        </p:spPr>
        <p:txBody>
          <a:bodyPr wrap="square" rtlCol="0">
            <a:spAutoFit/>
          </a:bodyPr>
          <a:lstStyle/>
          <a:p>
            <a:r>
              <a:rPr lang="es-ES" b="1" dirty="0" smtClean="0"/>
              <a:t/>
            </a:r>
            <a:br>
              <a:rPr lang="es-ES" b="1" dirty="0" smtClean="0"/>
            </a:br>
            <a:r>
              <a:rPr lang="es-ES" b="1" dirty="0" smtClean="0"/>
              <a:t>CarnetPlus</a:t>
            </a:r>
            <a:r>
              <a:rPr lang="es-ES" dirty="0" smtClean="0"/>
              <a:t>: cadena de texto que siempre corresponderá con el valor introducido por parte del usuario para comprobar sus datos</a:t>
            </a:r>
          </a:p>
          <a:p>
            <a:r>
              <a:rPr lang="es-ES" b="1" dirty="0" smtClean="0"/>
              <a:t/>
            </a:r>
            <a:br>
              <a:rPr lang="es-ES" b="1" dirty="0" smtClean="0"/>
            </a:br>
            <a:r>
              <a:rPr lang="es-ES" b="1" dirty="0" smtClean="0"/>
              <a:t>Licencia:</a:t>
            </a:r>
            <a:r>
              <a:rPr lang="es-ES" dirty="0" smtClean="0"/>
              <a:t> cadena de texto que siempre corresponderá con el valor introducido por parte del usuario para comprobar sus datos</a:t>
            </a:r>
          </a:p>
          <a:p>
            <a:r>
              <a:rPr lang="es-ES" b="1" dirty="0" smtClean="0"/>
              <a:t/>
            </a:r>
            <a:br>
              <a:rPr lang="es-ES" b="1" dirty="0" smtClean="0"/>
            </a:br>
            <a:r>
              <a:rPr lang="es-ES" b="1" dirty="0" smtClean="0"/>
              <a:t>Anio</a:t>
            </a:r>
            <a:r>
              <a:rPr lang="es-ES" dirty="0" smtClean="0"/>
              <a:t>: cadena de texto que corresponderá siempre al año introducido por el usuario para comprobar sus datos.</a:t>
            </a:r>
          </a:p>
          <a:p>
            <a:endParaRPr lang="es-ES" dirty="0" smtClean="0"/>
          </a:p>
          <a:p>
            <a:r>
              <a:rPr lang="es-ES" dirty="0" smtClean="0"/>
              <a:t/>
            </a:r>
            <a:br>
              <a:rPr lang="es-ES" dirty="0" smtClean="0"/>
            </a:br>
            <a:endParaRPr lang="es-E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Procedimiento Técnico</a:t>
            </a:r>
            <a:br>
              <a:rPr lang="es-ES" dirty="0" smtClean="0"/>
            </a:br>
            <a:r>
              <a:rPr lang="es-ES" sz="3200" dirty="0" smtClean="0"/>
              <a:t> </a:t>
            </a:r>
            <a:r>
              <a:rPr lang="es-ES" sz="3200" dirty="0" err="1" smtClean="0"/>
              <a:t>WebService</a:t>
            </a:r>
            <a:endParaRPr lang="es-ES" dirty="0"/>
          </a:p>
        </p:txBody>
      </p:sp>
      <p:pic>
        <p:nvPicPr>
          <p:cNvPr id="4" name="3 Imagen" descr="rfea.jpg"/>
          <p:cNvPicPr>
            <a:picLocks noChangeAspect="1"/>
          </p:cNvPicPr>
          <p:nvPr/>
        </p:nvPicPr>
        <p:blipFill>
          <a:blip r:embed="rId3" cstate="print"/>
          <a:stretch>
            <a:fillRect/>
          </a:stretch>
        </p:blipFill>
        <p:spPr>
          <a:xfrm>
            <a:off x="453430" y="188640"/>
            <a:ext cx="1238250" cy="1209675"/>
          </a:xfrm>
          <a:prstGeom prst="rect">
            <a:avLst/>
          </a:prstGeom>
        </p:spPr>
      </p:pic>
      <p:sp>
        <p:nvSpPr>
          <p:cNvPr id="5" name="4 Marcador de fecha"/>
          <p:cNvSpPr>
            <a:spLocks noGrp="1"/>
          </p:cNvSpPr>
          <p:nvPr>
            <p:ph type="dt" sz="half" idx="10"/>
          </p:nvPr>
        </p:nvSpPr>
        <p:spPr/>
        <p:txBody>
          <a:bodyPr/>
          <a:lstStyle/>
          <a:p>
            <a:r>
              <a:rPr lang="es-ES" smtClean="0"/>
              <a:t>Madrid, 8 de octubre de 2011</a:t>
            </a:r>
            <a:endParaRPr lang="es-ES"/>
          </a:p>
        </p:txBody>
      </p:sp>
      <p:sp>
        <p:nvSpPr>
          <p:cNvPr id="6" name="5 Marcador de pie de página"/>
          <p:cNvSpPr>
            <a:spLocks noGrp="1"/>
          </p:cNvSpPr>
          <p:nvPr>
            <p:ph type="ftr" sz="quarter" idx="11"/>
          </p:nvPr>
        </p:nvSpPr>
        <p:spPr/>
        <p:txBody>
          <a:bodyPr/>
          <a:lstStyle/>
          <a:p>
            <a:r>
              <a:rPr lang="es-ES" dirty="0" smtClean="0"/>
              <a:t>LICENCIA DE DIA</a:t>
            </a:r>
            <a:endParaRPr lang="es-ES" dirty="0"/>
          </a:p>
        </p:txBody>
      </p:sp>
      <p:sp>
        <p:nvSpPr>
          <p:cNvPr id="7" name="6 Marcador de número de diapositiva"/>
          <p:cNvSpPr>
            <a:spLocks noGrp="1"/>
          </p:cNvSpPr>
          <p:nvPr>
            <p:ph type="sldNum" sz="quarter" idx="12"/>
          </p:nvPr>
        </p:nvSpPr>
        <p:spPr/>
        <p:txBody>
          <a:bodyPr/>
          <a:lstStyle/>
          <a:p>
            <a:fld id="{9BAD9F7B-04C0-45DA-8EF1-C843A7A72B34}" type="slidenum">
              <a:rPr lang="es-ES" smtClean="0"/>
              <a:pPr/>
              <a:t>11</a:t>
            </a:fld>
            <a:endParaRPr lang="es-ES"/>
          </a:p>
        </p:txBody>
      </p:sp>
      <p:sp>
        <p:nvSpPr>
          <p:cNvPr id="8" name="7 CuadroTexto"/>
          <p:cNvSpPr txBox="1"/>
          <p:nvPr/>
        </p:nvSpPr>
        <p:spPr>
          <a:xfrm>
            <a:off x="539552" y="1700808"/>
            <a:ext cx="3892284" cy="369332"/>
          </a:xfrm>
          <a:prstGeom prst="rect">
            <a:avLst/>
          </a:prstGeom>
          <a:noFill/>
        </p:spPr>
        <p:txBody>
          <a:bodyPr wrap="none" rtlCol="0">
            <a:spAutoFit/>
          </a:bodyPr>
          <a:lstStyle/>
          <a:p>
            <a:r>
              <a:rPr lang="es-ES" b="1" u="sng" dirty="0" smtClean="0"/>
              <a:t>Formato de devolución del </a:t>
            </a:r>
            <a:r>
              <a:rPr lang="es-ES" b="1" u="sng" dirty="0" err="1" smtClean="0"/>
              <a:t>Webservice</a:t>
            </a:r>
            <a:endParaRPr lang="es-ES" dirty="0"/>
          </a:p>
        </p:txBody>
      </p:sp>
      <p:sp>
        <p:nvSpPr>
          <p:cNvPr id="11" name="10 CuadroTexto"/>
          <p:cNvSpPr txBox="1"/>
          <p:nvPr/>
        </p:nvSpPr>
        <p:spPr>
          <a:xfrm>
            <a:off x="611560" y="1916832"/>
            <a:ext cx="7920880" cy="4801314"/>
          </a:xfrm>
          <a:prstGeom prst="rect">
            <a:avLst/>
          </a:prstGeom>
          <a:noFill/>
        </p:spPr>
        <p:txBody>
          <a:bodyPr wrap="square" rtlCol="0">
            <a:spAutoFit/>
          </a:bodyPr>
          <a:lstStyle/>
          <a:p>
            <a:r>
              <a:rPr lang="es-ES" b="1" dirty="0" smtClean="0"/>
              <a:t/>
            </a:r>
            <a:br>
              <a:rPr lang="es-ES" b="1" dirty="0" smtClean="0"/>
            </a:br>
            <a:r>
              <a:rPr lang="es-ES" b="1" dirty="0" smtClean="0"/>
              <a:t>Tipo Licencia</a:t>
            </a:r>
            <a:r>
              <a:rPr lang="es-ES" dirty="0" smtClean="0"/>
              <a:t>: Cadena de texto. Cuatro posibles valores para este campo. Longitud máxima 1 carácter.</a:t>
            </a:r>
          </a:p>
          <a:p>
            <a:r>
              <a:rPr lang="es-ES" dirty="0" smtClean="0"/>
              <a:t/>
            </a:r>
            <a:br>
              <a:rPr lang="es-ES" dirty="0" smtClean="0"/>
            </a:br>
            <a:r>
              <a:rPr lang="es-ES" dirty="0" smtClean="0"/>
              <a:t>1.- “N” -&gt; La persona tiene una licencia Nacional o está en trámites para ello.</a:t>
            </a:r>
          </a:p>
          <a:p>
            <a:r>
              <a:rPr lang="es-ES" dirty="0" smtClean="0"/>
              <a:t/>
            </a:r>
            <a:br>
              <a:rPr lang="es-ES" dirty="0" smtClean="0"/>
            </a:br>
            <a:r>
              <a:rPr lang="es-ES" dirty="0" smtClean="0"/>
              <a:t>2.- “T” -&gt; La persona tiene una licencia territorial o está en trámites para ello</a:t>
            </a:r>
          </a:p>
          <a:p>
            <a:r>
              <a:rPr lang="es-ES" dirty="0" smtClean="0"/>
              <a:t/>
            </a:r>
            <a:br>
              <a:rPr lang="es-ES" dirty="0" smtClean="0"/>
            </a:br>
            <a:r>
              <a:rPr lang="es-ES" dirty="0" smtClean="0"/>
              <a:t>3.- “P” -&gt; La persona no tiene licencia pero está dado de alta en el sistema como poseedor de un Carnet Corredor Plus.</a:t>
            </a:r>
          </a:p>
          <a:p>
            <a:r>
              <a:rPr lang="es-ES" dirty="0" smtClean="0"/>
              <a:t/>
            </a:r>
            <a:br>
              <a:rPr lang="es-ES" dirty="0" smtClean="0"/>
            </a:br>
            <a:r>
              <a:rPr lang="es-ES" dirty="0" smtClean="0"/>
              <a:t>4.- Cadena vacía, en este caso los datos introducidos no han devuelto ninguna coincidencia en las licencias tramitadas por la federación y no está dado de alta en el sistema de Carnet de Corredor.</a:t>
            </a:r>
          </a:p>
          <a:p>
            <a:endParaRPr lang="es-ES" dirty="0" smtClean="0"/>
          </a:p>
          <a:p>
            <a:r>
              <a:rPr lang="es-ES" dirty="0" smtClean="0"/>
              <a:t/>
            </a:r>
            <a:br>
              <a:rPr lang="es-ES" dirty="0" smtClean="0"/>
            </a:br>
            <a:endParaRPr lang="es-E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Procedimiento Técnico</a:t>
            </a:r>
            <a:br>
              <a:rPr lang="es-ES" dirty="0" smtClean="0"/>
            </a:br>
            <a:r>
              <a:rPr lang="es-ES" sz="3200" dirty="0" smtClean="0"/>
              <a:t> </a:t>
            </a:r>
            <a:r>
              <a:rPr lang="es-ES" sz="3200" dirty="0" err="1" smtClean="0"/>
              <a:t>WebService</a:t>
            </a:r>
            <a:endParaRPr lang="es-ES" dirty="0"/>
          </a:p>
        </p:txBody>
      </p:sp>
      <p:pic>
        <p:nvPicPr>
          <p:cNvPr id="4" name="3 Imagen" descr="rfea.jpg"/>
          <p:cNvPicPr>
            <a:picLocks noChangeAspect="1"/>
          </p:cNvPicPr>
          <p:nvPr/>
        </p:nvPicPr>
        <p:blipFill>
          <a:blip r:embed="rId3" cstate="print"/>
          <a:stretch>
            <a:fillRect/>
          </a:stretch>
        </p:blipFill>
        <p:spPr>
          <a:xfrm>
            <a:off x="453430" y="188640"/>
            <a:ext cx="1238250" cy="1209675"/>
          </a:xfrm>
          <a:prstGeom prst="rect">
            <a:avLst/>
          </a:prstGeom>
        </p:spPr>
      </p:pic>
      <p:sp>
        <p:nvSpPr>
          <p:cNvPr id="5" name="4 Marcador de fecha"/>
          <p:cNvSpPr>
            <a:spLocks noGrp="1"/>
          </p:cNvSpPr>
          <p:nvPr>
            <p:ph type="dt" sz="half" idx="10"/>
          </p:nvPr>
        </p:nvSpPr>
        <p:spPr/>
        <p:txBody>
          <a:bodyPr/>
          <a:lstStyle/>
          <a:p>
            <a:r>
              <a:rPr lang="es-ES" smtClean="0"/>
              <a:t>Madrid, 8 de octubre de 2011</a:t>
            </a:r>
            <a:endParaRPr lang="es-ES"/>
          </a:p>
        </p:txBody>
      </p:sp>
      <p:sp>
        <p:nvSpPr>
          <p:cNvPr id="6" name="5 Marcador de pie de página"/>
          <p:cNvSpPr>
            <a:spLocks noGrp="1"/>
          </p:cNvSpPr>
          <p:nvPr>
            <p:ph type="ftr" sz="quarter" idx="11"/>
          </p:nvPr>
        </p:nvSpPr>
        <p:spPr/>
        <p:txBody>
          <a:bodyPr/>
          <a:lstStyle/>
          <a:p>
            <a:r>
              <a:rPr lang="es-ES" dirty="0" smtClean="0"/>
              <a:t>LICENCIA DE DIA</a:t>
            </a:r>
            <a:endParaRPr lang="es-ES" dirty="0"/>
          </a:p>
        </p:txBody>
      </p:sp>
      <p:sp>
        <p:nvSpPr>
          <p:cNvPr id="7" name="6 Marcador de número de diapositiva"/>
          <p:cNvSpPr>
            <a:spLocks noGrp="1"/>
          </p:cNvSpPr>
          <p:nvPr>
            <p:ph type="sldNum" sz="quarter" idx="12"/>
          </p:nvPr>
        </p:nvSpPr>
        <p:spPr/>
        <p:txBody>
          <a:bodyPr/>
          <a:lstStyle/>
          <a:p>
            <a:fld id="{9BAD9F7B-04C0-45DA-8EF1-C843A7A72B34}" type="slidenum">
              <a:rPr lang="es-ES" smtClean="0"/>
              <a:pPr/>
              <a:t>12</a:t>
            </a:fld>
            <a:endParaRPr lang="es-ES"/>
          </a:p>
        </p:txBody>
      </p:sp>
      <p:sp>
        <p:nvSpPr>
          <p:cNvPr id="8" name="7 CuadroTexto"/>
          <p:cNvSpPr txBox="1"/>
          <p:nvPr/>
        </p:nvSpPr>
        <p:spPr>
          <a:xfrm>
            <a:off x="539552" y="1700808"/>
            <a:ext cx="3892284" cy="369332"/>
          </a:xfrm>
          <a:prstGeom prst="rect">
            <a:avLst/>
          </a:prstGeom>
          <a:noFill/>
        </p:spPr>
        <p:txBody>
          <a:bodyPr wrap="none" rtlCol="0">
            <a:spAutoFit/>
          </a:bodyPr>
          <a:lstStyle/>
          <a:p>
            <a:r>
              <a:rPr lang="es-ES" b="1" u="sng" dirty="0" smtClean="0"/>
              <a:t>Formato de devolución del </a:t>
            </a:r>
            <a:r>
              <a:rPr lang="es-ES" b="1" u="sng" dirty="0" err="1" smtClean="0"/>
              <a:t>Webservice</a:t>
            </a:r>
            <a:endParaRPr lang="es-ES" dirty="0"/>
          </a:p>
        </p:txBody>
      </p:sp>
      <p:sp>
        <p:nvSpPr>
          <p:cNvPr id="11" name="10 CuadroTexto"/>
          <p:cNvSpPr txBox="1"/>
          <p:nvPr/>
        </p:nvSpPr>
        <p:spPr>
          <a:xfrm>
            <a:off x="611560" y="1916832"/>
            <a:ext cx="7920880" cy="4247317"/>
          </a:xfrm>
          <a:prstGeom prst="rect">
            <a:avLst/>
          </a:prstGeom>
          <a:noFill/>
        </p:spPr>
        <p:txBody>
          <a:bodyPr wrap="square" rtlCol="0">
            <a:spAutoFit/>
          </a:bodyPr>
          <a:lstStyle/>
          <a:p>
            <a:r>
              <a:rPr lang="es-ES" b="1" dirty="0" smtClean="0"/>
              <a:t/>
            </a:r>
            <a:br>
              <a:rPr lang="es-ES" b="1" dirty="0" smtClean="0"/>
            </a:br>
            <a:r>
              <a:rPr lang="es-ES" b="1" dirty="0" smtClean="0"/>
              <a:t>Identificador:</a:t>
            </a:r>
            <a:r>
              <a:rPr lang="es-ES" dirty="0" smtClean="0"/>
              <a:t> en caso de que el sistema devuelva una coincidencia para los datos introducidos vendrá relleno o bien con el NIF o bien con el pasaporte o tarjeta de residencia, etc. Si el sistema no encontrara ninguna persona para los datos solicitados este campo vendría vacio.</a:t>
            </a:r>
          </a:p>
          <a:p>
            <a:r>
              <a:rPr lang="es-ES" dirty="0" smtClean="0"/>
              <a:t/>
            </a:r>
            <a:br>
              <a:rPr lang="es-ES" dirty="0" smtClean="0"/>
            </a:br>
            <a:r>
              <a:rPr lang="es-ES" b="1" dirty="0" smtClean="0"/>
              <a:t>Nombre</a:t>
            </a:r>
            <a:r>
              <a:rPr lang="es-ES" dirty="0" smtClean="0"/>
              <a:t>: cadena de texto con el nombre de la persona que devuelva el sistema o vacío en caso de no encontrar correspondencia en el sistema.</a:t>
            </a:r>
          </a:p>
          <a:p>
            <a:r>
              <a:rPr lang="es-ES" b="1" dirty="0" smtClean="0"/>
              <a:t/>
            </a:r>
            <a:br>
              <a:rPr lang="es-ES" b="1" dirty="0" smtClean="0"/>
            </a:br>
            <a:r>
              <a:rPr lang="es-ES" b="1" dirty="0" smtClean="0"/>
              <a:t>Apellidos</a:t>
            </a:r>
            <a:r>
              <a:rPr lang="es-ES" dirty="0" smtClean="0"/>
              <a:t>: cadena de texto con los apellidos de la persona que devuelva el sistema o vacío en caso de no encontrar correspondencia en el sistema.</a:t>
            </a:r>
            <a:br>
              <a:rPr lang="es-ES" dirty="0" smtClean="0"/>
            </a:br>
            <a:r>
              <a:rPr lang="es-ES" dirty="0" smtClean="0"/>
              <a:t/>
            </a:r>
            <a:br>
              <a:rPr lang="es-ES" dirty="0" smtClean="0"/>
            </a:br>
            <a:r>
              <a:rPr lang="es-ES" b="1" dirty="0" smtClean="0"/>
              <a:t>Fecha Nacimiento</a:t>
            </a:r>
            <a:r>
              <a:rPr lang="es-ES" dirty="0" smtClean="0"/>
              <a:t>: una cadena de texto con el formato DD/MM/AAAA correspondiente a la fecha de nacimiento de la persona encontrada en el sistema, en caso contrario una cadena vacía.</a:t>
            </a:r>
            <a:endParaRPr lang="es-E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Procedimiento Técnico</a:t>
            </a:r>
            <a:br>
              <a:rPr lang="es-ES" dirty="0" smtClean="0"/>
            </a:br>
            <a:r>
              <a:rPr lang="es-ES" sz="3200" dirty="0" smtClean="0"/>
              <a:t> </a:t>
            </a:r>
            <a:r>
              <a:rPr lang="es-ES" sz="3200" dirty="0" err="1" smtClean="0"/>
              <a:t>WebService</a:t>
            </a:r>
            <a:endParaRPr lang="es-ES" dirty="0"/>
          </a:p>
        </p:txBody>
      </p:sp>
      <p:pic>
        <p:nvPicPr>
          <p:cNvPr id="4" name="3 Imagen" descr="rfea.jpg"/>
          <p:cNvPicPr>
            <a:picLocks noChangeAspect="1"/>
          </p:cNvPicPr>
          <p:nvPr/>
        </p:nvPicPr>
        <p:blipFill>
          <a:blip r:embed="rId3" cstate="print"/>
          <a:stretch>
            <a:fillRect/>
          </a:stretch>
        </p:blipFill>
        <p:spPr>
          <a:xfrm>
            <a:off x="453430" y="188640"/>
            <a:ext cx="1238250" cy="1209675"/>
          </a:xfrm>
          <a:prstGeom prst="rect">
            <a:avLst/>
          </a:prstGeom>
        </p:spPr>
      </p:pic>
      <p:sp>
        <p:nvSpPr>
          <p:cNvPr id="5" name="4 Marcador de fecha"/>
          <p:cNvSpPr>
            <a:spLocks noGrp="1"/>
          </p:cNvSpPr>
          <p:nvPr>
            <p:ph type="dt" sz="half" idx="10"/>
          </p:nvPr>
        </p:nvSpPr>
        <p:spPr/>
        <p:txBody>
          <a:bodyPr/>
          <a:lstStyle/>
          <a:p>
            <a:r>
              <a:rPr lang="es-ES" smtClean="0"/>
              <a:t>Madrid, 8 de octubre de 2011</a:t>
            </a:r>
            <a:endParaRPr lang="es-ES"/>
          </a:p>
        </p:txBody>
      </p:sp>
      <p:sp>
        <p:nvSpPr>
          <p:cNvPr id="6" name="5 Marcador de pie de página"/>
          <p:cNvSpPr>
            <a:spLocks noGrp="1"/>
          </p:cNvSpPr>
          <p:nvPr>
            <p:ph type="ftr" sz="quarter" idx="11"/>
          </p:nvPr>
        </p:nvSpPr>
        <p:spPr/>
        <p:txBody>
          <a:bodyPr/>
          <a:lstStyle/>
          <a:p>
            <a:r>
              <a:rPr lang="es-ES" dirty="0" smtClean="0"/>
              <a:t>LICENCIA DE DIA</a:t>
            </a:r>
            <a:endParaRPr lang="es-ES" dirty="0"/>
          </a:p>
        </p:txBody>
      </p:sp>
      <p:sp>
        <p:nvSpPr>
          <p:cNvPr id="7" name="6 Marcador de número de diapositiva"/>
          <p:cNvSpPr>
            <a:spLocks noGrp="1"/>
          </p:cNvSpPr>
          <p:nvPr>
            <p:ph type="sldNum" sz="quarter" idx="12"/>
          </p:nvPr>
        </p:nvSpPr>
        <p:spPr/>
        <p:txBody>
          <a:bodyPr/>
          <a:lstStyle/>
          <a:p>
            <a:fld id="{9BAD9F7B-04C0-45DA-8EF1-C843A7A72B34}" type="slidenum">
              <a:rPr lang="es-ES" smtClean="0"/>
              <a:pPr/>
              <a:t>13</a:t>
            </a:fld>
            <a:endParaRPr lang="es-ES"/>
          </a:p>
        </p:txBody>
      </p:sp>
      <p:sp>
        <p:nvSpPr>
          <p:cNvPr id="8" name="7 CuadroTexto"/>
          <p:cNvSpPr txBox="1"/>
          <p:nvPr/>
        </p:nvSpPr>
        <p:spPr>
          <a:xfrm>
            <a:off x="539552" y="1700808"/>
            <a:ext cx="3892284" cy="369332"/>
          </a:xfrm>
          <a:prstGeom prst="rect">
            <a:avLst/>
          </a:prstGeom>
          <a:noFill/>
        </p:spPr>
        <p:txBody>
          <a:bodyPr wrap="none" rtlCol="0">
            <a:spAutoFit/>
          </a:bodyPr>
          <a:lstStyle/>
          <a:p>
            <a:r>
              <a:rPr lang="es-ES" b="1" u="sng" dirty="0" smtClean="0"/>
              <a:t>Formato de devolución del </a:t>
            </a:r>
            <a:r>
              <a:rPr lang="es-ES" b="1" u="sng" dirty="0" err="1" smtClean="0"/>
              <a:t>Webservice</a:t>
            </a:r>
            <a:endParaRPr lang="es-ES" dirty="0"/>
          </a:p>
        </p:txBody>
      </p:sp>
      <p:sp>
        <p:nvSpPr>
          <p:cNvPr id="11" name="10 CuadroTexto"/>
          <p:cNvSpPr txBox="1"/>
          <p:nvPr/>
        </p:nvSpPr>
        <p:spPr>
          <a:xfrm>
            <a:off x="611560" y="1916832"/>
            <a:ext cx="7920880" cy="3139321"/>
          </a:xfrm>
          <a:prstGeom prst="rect">
            <a:avLst/>
          </a:prstGeom>
          <a:noFill/>
        </p:spPr>
        <p:txBody>
          <a:bodyPr wrap="square" rtlCol="0">
            <a:spAutoFit/>
          </a:bodyPr>
          <a:lstStyle/>
          <a:p>
            <a:r>
              <a:rPr lang="es-ES" b="1" dirty="0" smtClean="0"/>
              <a:t/>
            </a:r>
            <a:br>
              <a:rPr lang="es-ES" b="1" dirty="0" smtClean="0"/>
            </a:br>
            <a:r>
              <a:rPr lang="es-ES" b="1" dirty="0" smtClean="0"/>
              <a:t>Sexo</a:t>
            </a:r>
            <a:r>
              <a:rPr lang="es-ES" dirty="0" smtClean="0"/>
              <a:t>: 3 posibles valores. </a:t>
            </a:r>
          </a:p>
          <a:p>
            <a:endParaRPr lang="es-ES" dirty="0" smtClean="0"/>
          </a:p>
          <a:p>
            <a:r>
              <a:rPr lang="es-ES" dirty="0" smtClean="0"/>
              <a:t>0 -&gt; Masculino</a:t>
            </a:r>
          </a:p>
          <a:p>
            <a:r>
              <a:rPr lang="es-ES" dirty="0" smtClean="0"/>
              <a:t/>
            </a:r>
            <a:br>
              <a:rPr lang="es-ES" dirty="0" smtClean="0"/>
            </a:br>
            <a:r>
              <a:rPr lang="es-ES" dirty="0" smtClean="0"/>
              <a:t>1-&gt; Femenino</a:t>
            </a:r>
            <a:br>
              <a:rPr lang="es-ES" dirty="0" smtClean="0"/>
            </a:br>
            <a:r>
              <a:rPr lang="es-ES" dirty="0" smtClean="0"/>
              <a:t/>
            </a:r>
            <a:br>
              <a:rPr lang="es-ES" dirty="0" smtClean="0"/>
            </a:br>
            <a:r>
              <a:rPr lang="es-ES" dirty="0" smtClean="0"/>
              <a:t>Vacío Sin correspondencia en el sistema.</a:t>
            </a:r>
          </a:p>
          <a:p>
            <a:r>
              <a:rPr lang="es-ES" dirty="0" smtClean="0"/>
              <a:t/>
            </a:r>
            <a:br>
              <a:rPr lang="es-ES" dirty="0" smtClean="0"/>
            </a:br>
            <a:r>
              <a:rPr lang="es-ES" b="1" dirty="0" smtClean="0"/>
              <a:t>CP</a:t>
            </a:r>
            <a:r>
              <a:rPr lang="es-ES" dirty="0" smtClean="0"/>
              <a:t>: Cadena de texto con el código postal de la persona que devuelva el sistema o vacío en caso de no encontrar correspondencia en el sistema.</a:t>
            </a:r>
            <a:endParaRPr lang="es-E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Procedimiento Técnico</a:t>
            </a:r>
            <a:br>
              <a:rPr lang="es-ES" dirty="0" smtClean="0"/>
            </a:br>
            <a:r>
              <a:rPr lang="es-ES" sz="3200" dirty="0" smtClean="0"/>
              <a:t> </a:t>
            </a:r>
            <a:r>
              <a:rPr lang="es-ES" sz="3200" dirty="0" err="1" smtClean="0"/>
              <a:t>WebService</a:t>
            </a:r>
            <a:endParaRPr lang="es-ES" dirty="0"/>
          </a:p>
        </p:txBody>
      </p:sp>
      <p:pic>
        <p:nvPicPr>
          <p:cNvPr id="4" name="3 Imagen" descr="rfea.jpg"/>
          <p:cNvPicPr>
            <a:picLocks noChangeAspect="1"/>
          </p:cNvPicPr>
          <p:nvPr/>
        </p:nvPicPr>
        <p:blipFill>
          <a:blip r:embed="rId3" cstate="print"/>
          <a:stretch>
            <a:fillRect/>
          </a:stretch>
        </p:blipFill>
        <p:spPr>
          <a:xfrm>
            <a:off x="453430" y="188640"/>
            <a:ext cx="1238250" cy="1209675"/>
          </a:xfrm>
          <a:prstGeom prst="rect">
            <a:avLst/>
          </a:prstGeom>
        </p:spPr>
      </p:pic>
      <p:sp>
        <p:nvSpPr>
          <p:cNvPr id="5" name="4 Marcador de fecha"/>
          <p:cNvSpPr>
            <a:spLocks noGrp="1"/>
          </p:cNvSpPr>
          <p:nvPr>
            <p:ph type="dt" sz="half" idx="10"/>
          </p:nvPr>
        </p:nvSpPr>
        <p:spPr/>
        <p:txBody>
          <a:bodyPr/>
          <a:lstStyle/>
          <a:p>
            <a:r>
              <a:rPr lang="es-ES" smtClean="0"/>
              <a:t>Madrid, 8 de octubre de 2011</a:t>
            </a:r>
            <a:endParaRPr lang="es-ES"/>
          </a:p>
        </p:txBody>
      </p:sp>
      <p:sp>
        <p:nvSpPr>
          <p:cNvPr id="6" name="5 Marcador de pie de página"/>
          <p:cNvSpPr>
            <a:spLocks noGrp="1"/>
          </p:cNvSpPr>
          <p:nvPr>
            <p:ph type="ftr" sz="quarter" idx="11"/>
          </p:nvPr>
        </p:nvSpPr>
        <p:spPr/>
        <p:txBody>
          <a:bodyPr/>
          <a:lstStyle/>
          <a:p>
            <a:r>
              <a:rPr lang="es-ES" dirty="0" smtClean="0"/>
              <a:t>LICENCIA DE DIA</a:t>
            </a:r>
            <a:endParaRPr lang="es-ES" dirty="0"/>
          </a:p>
        </p:txBody>
      </p:sp>
      <p:sp>
        <p:nvSpPr>
          <p:cNvPr id="7" name="6 Marcador de número de diapositiva"/>
          <p:cNvSpPr>
            <a:spLocks noGrp="1"/>
          </p:cNvSpPr>
          <p:nvPr>
            <p:ph type="sldNum" sz="quarter" idx="12"/>
          </p:nvPr>
        </p:nvSpPr>
        <p:spPr/>
        <p:txBody>
          <a:bodyPr/>
          <a:lstStyle/>
          <a:p>
            <a:fld id="{9BAD9F7B-04C0-45DA-8EF1-C843A7A72B34}" type="slidenum">
              <a:rPr lang="es-ES" smtClean="0"/>
              <a:pPr/>
              <a:t>14</a:t>
            </a:fld>
            <a:endParaRPr lang="es-ES"/>
          </a:p>
        </p:txBody>
      </p:sp>
      <p:sp>
        <p:nvSpPr>
          <p:cNvPr id="8" name="7 CuadroTexto"/>
          <p:cNvSpPr txBox="1"/>
          <p:nvPr/>
        </p:nvSpPr>
        <p:spPr>
          <a:xfrm>
            <a:off x="539552" y="1700808"/>
            <a:ext cx="3892284" cy="369332"/>
          </a:xfrm>
          <a:prstGeom prst="rect">
            <a:avLst/>
          </a:prstGeom>
          <a:noFill/>
        </p:spPr>
        <p:txBody>
          <a:bodyPr wrap="none" rtlCol="0">
            <a:spAutoFit/>
          </a:bodyPr>
          <a:lstStyle/>
          <a:p>
            <a:r>
              <a:rPr lang="es-ES" b="1" u="sng" dirty="0" smtClean="0"/>
              <a:t>Formato de devolución del </a:t>
            </a:r>
            <a:r>
              <a:rPr lang="es-ES" b="1" u="sng" dirty="0" err="1" smtClean="0"/>
              <a:t>Webservice</a:t>
            </a:r>
            <a:endParaRPr lang="es-ES" dirty="0"/>
          </a:p>
        </p:txBody>
      </p:sp>
      <p:sp>
        <p:nvSpPr>
          <p:cNvPr id="11" name="10 CuadroTexto"/>
          <p:cNvSpPr txBox="1"/>
          <p:nvPr/>
        </p:nvSpPr>
        <p:spPr>
          <a:xfrm>
            <a:off x="611560" y="1916832"/>
            <a:ext cx="7920880" cy="4247317"/>
          </a:xfrm>
          <a:prstGeom prst="rect">
            <a:avLst/>
          </a:prstGeom>
          <a:noFill/>
        </p:spPr>
        <p:txBody>
          <a:bodyPr wrap="square" rtlCol="0">
            <a:spAutoFit/>
          </a:bodyPr>
          <a:lstStyle/>
          <a:p>
            <a:r>
              <a:rPr lang="es-ES" b="1" dirty="0" smtClean="0"/>
              <a:t/>
            </a:r>
            <a:br>
              <a:rPr lang="es-ES" b="1" dirty="0" smtClean="0"/>
            </a:br>
            <a:r>
              <a:rPr lang="es-ES" b="1" dirty="0" smtClean="0"/>
              <a:t>Ejemplo OK:</a:t>
            </a:r>
            <a:endParaRPr lang="es-ES" b="1" dirty="0" smtClean="0"/>
          </a:p>
          <a:p>
            <a:r>
              <a:rPr lang="es-ES" dirty="0" smtClean="0"/>
              <a:t>&lt;response&gt;</a:t>
            </a:r>
          </a:p>
          <a:p>
            <a:r>
              <a:rPr lang="es-ES" b="1" dirty="0" smtClean="0"/>
              <a:t> </a:t>
            </a:r>
            <a:r>
              <a:rPr lang="es-ES" dirty="0" smtClean="0"/>
              <a:t> &lt;Estado&gt;</a:t>
            </a:r>
            <a:r>
              <a:rPr lang="es-ES" b="1" dirty="0" smtClean="0"/>
              <a:t>OK</a:t>
            </a:r>
            <a:r>
              <a:rPr lang="es-ES" dirty="0" smtClean="0"/>
              <a:t>&lt;/Estado&gt; </a:t>
            </a:r>
          </a:p>
          <a:p>
            <a:r>
              <a:rPr lang="es-ES" b="1" dirty="0" smtClean="0"/>
              <a:t> </a:t>
            </a:r>
            <a:r>
              <a:rPr lang="es-ES" dirty="0" smtClean="0"/>
              <a:t> &lt;CarnetPlus&gt;</a:t>
            </a:r>
            <a:r>
              <a:rPr lang="es-ES" b="1" dirty="0" smtClean="0"/>
              <a:t>00000903</a:t>
            </a:r>
            <a:r>
              <a:rPr lang="es-ES" dirty="0" smtClean="0"/>
              <a:t>&lt;/CarnetPlus&gt; </a:t>
            </a:r>
          </a:p>
          <a:p>
            <a:r>
              <a:rPr lang="es-ES" b="1" dirty="0" smtClean="0"/>
              <a:t> </a:t>
            </a:r>
            <a:r>
              <a:rPr lang="es-ES" dirty="0" smtClean="0"/>
              <a:t> &lt;Licencia /&gt; </a:t>
            </a:r>
          </a:p>
          <a:p>
            <a:r>
              <a:rPr lang="es-ES" b="1" dirty="0" smtClean="0"/>
              <a:t> </a:t>
            </a:r>
            <a:r>
              <a:rPr lang="es-ES" dirty="0" smtClean="0"/>
              <a:t> &lt;Anio&gt;</a:t>
            </a:r>
            <a:r>
              <a:rPr lang="es-ES" b="1" dirty="0" smtClean="0"/>
              <a:t>1972</a:t>
            </a:r>
            <a:r>
              <a:rPr lang="es-ES" dirty="0" smtClean="0"/>
              <a:t>&lt;/Anio&gt; </a:t>
            </a:r>
          </a:p>
          <a:p>
            <a:r>
              <a:rPr lang="es-ES" b="1" dirty="0" smtClean="0"/>
              <a:t> </a:t>
            </a:r>
            <a:r>
              <a:rPr lang="es-ES" dirty="0" smtClean="0"/>
              <a:t> &lt;</a:t>
            </a:r>
            <a:r>
              <a:rPr lang="es-ES" dirty="0" err="1" smtClean="0"/>
              <a:t>TipoLicencia</a:t>
            </a:r>
            <a:r>
              <a:rPr lang="es-ES" dirty="0" smtClean="0"/>
              <a:t>&gt;</a:t>
            </a:r>
            <a:r>
              <a:rPr lang="es-ES" b="1" dirty="0" smtClean="0"/>
              <a:t>P</a:t>
            </a:r>
            <a:r>
              <a:rPr lang="es-ES" dirty="0" smtClean="0"/>
              <a:t>&lt;/</a:t>
            </a:r>
            <a:r>
              <a:rPr lang="es-ES" dirty="0" err="1" smtClean="0"/>
              <a:t>TipoLicencia</a:t>
            </a:r>
            <a:r>
              <a:rPr lang="es-ES" dirty="0" smtClean="0"/>
              <a:t>&gt; </a:t>
            </a:r>
          </a:p>
          <a:p>
            <a:r>
              <a:rPr lang="es-ES" b="1" dirty="0" smtClean="0"/>
              <a:t> </a:t>
            </a:r>
            <a:r>
              <a:rPr lang="es-ES" dirty="0" smtClean="0"/>
              <a:t> &lt;Identificador&gt;</a:t>
            </a:r>
            <a:r>
              <a:rPr lang="es-ES" b="1" dirty="0" smtClean="0"/>
              <a:t>50449017N</a:t>
            </a:r>
            <a:r>
              <a:rPr lang="es-ES" dirty="0" smtClean="0"/>
              <a:t>&lt;/Identificador&gt; </a:t>
            </a:r>
          </a:p>
          <a:p>
            <a:r>
              <a:rPr lang="es-ES" b="1" dirty="0" smtClean="0"/>
              <a:t> </a:t>
            </a:r>
            <a:r>
              <a:rPr lang="es-ES" dirty="0" smtClean="0"/>
              <a:t> &lt;Nombre&gt;</a:t>
            </a:r>
            <a:r>
              <a:rPr lang="es-ES" b="1" dirty="0" smtClean="0"/>
              <a:t>JUAN JOSE</a:t>
            </a:r>
            <a:r>
              <a:rPr lang="es-ES" dirty="0" smtClean="0"/>
              <a:t>&lt;/Nombre&gt; </a:t>
            </a:r>
          </a:p>
          <a:p>
            <a:r>
              <a:rPr lang="es-ES" b="1" dirty="0" smtClean="0"/>
              <a:t> </a:t>
            </a:r>
            <a:r>
              <a:rPr lang="es-ES" dirty="0" smtClean="0"/>
              <a:t> &lt;Apellidos&gt;</a:t>
            </a:r>
            <a:r>
              <a:rPr lang="es-ES" b="1" dirty="0" smtClean="0"/>
              <a:t>GUTIERREZ GARCIA</a:t>
            </a:r>
            <a:r>
              <a:rPr lang="es-ES" dirty="0" smtClean="0"/>
              <a:t>&lt;/Apellidos&gt; </a:t>
            </a:r>
          </a:p>
          <a:p>
            <a:r>
              <a:rPr lang="es-ES" b="1" dirty="0" smtClean="0"/>
              <a:t> </a:t>
            </a:r>
            <a:r>
              <a:rPr lang="es-ES" dirty="0" smtClean="0"/>
              <a:t> &lt;</a:t>
            </a:r>
            <a:r>
              <a:rPr lang="es-ES" dirty="0" err="1" smtClean="0"/>
              <a:t>FechaNacimiento</a:t>
            </a:r>
            <a:r>
              <a:rPr lang="es-ES" dirty="0" smtClean="0"/>
              <a:t>&gt;</a:t>
            </a:r>
            <a:r>
              <a:rPr lang="es-ES" b="1" dirty="0" smtClean="0"/>
              <a:t>19/01/1972</a:t>
            </a:r>
            <a:r>
              <a:rPr lang="es-ES" dirty="0" smtClean="0"/>
              <a:t>&lt;/</a:t>
            </a:r>
            <a:r>
              <a:rPr lang="es-ES" dirty="0" err="1" smtClean="0"/>
              <a:t>FechaNacimiento</a:t>
            </a:r>
            <a:r>
              <a:rPr lang="es-ES" dirty="0" smtClean="0"/>
              <a:t>&gt; </a:t>
            </a:r>
          </a:p>
          <a:p>
            <a:r>
              <a:rPr lang="es-ES" b="1" dirty="0" smtClean="0"/>
              <a:t> </a:t>
            </a:r>
            <a:r>
              <a:rPr lang="es-ES" dirty="0" smtClean="0"/>
              <a:t> &lt;Sexo&gt;</a:t>
            </a:r>
            <a:r>
              <a:rPr lang="es-ES" b="1" dirty="0" smtClean="0"/>
              <a:t>0</a:t>
            </a:r>
            <a:r>
              <a:rPr lang="es-ES" dirty="0" smtClean="0"/>
              <a:t>&lt;/Sexo&gt; </a:t>
            </a:r>
          </a:p>
          <a:p>
            <a:r>
              <a:rPr lang="es-ES" b="1" dirty="0" smtClean="0"/>
              <a:t> </a:t>
            </a:r>
            <a:r>
              <a:rPr lang="es-ES" dirty="0" smtClean="0"/>
              <a:t> &lt;CP&gt;</a:t>
            </a:r>
            <a:r>
              <a:rPr lang="es-ES" b="1" dirty="0" smtClean="0"/>
              <a:t>28011</a:t>
            </a:r>
            <a:r>
              <a:rPr lang="es-ES" dirty="0" smtClean="0"/>
              <a:t>&lt;/CP&gt; </a:t>
            </a:r>
          </a:p>
          <a:p>
            <a:r>
              <a:rPr lang="es-ES" dirty="0" smtClean="0"/>
              <a:t>&lt;/response&gt;</a:t>
            </a:r>
            <a:endParaRPr lang="es-E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Procedimiento Técnico</a:t>
            </a:r>
            <a:br>
              <a:rPr lang="es-ES" dirty="0" smtClean="0"/>
            </a:br>
            <a:r>
              <a:rPr lang="es-ES" sz="3200" dirty="0" err="1" smtClean="0"/>
              <a:t>WebService</a:t>
            </a:r>
            <a:endParaRPr lang="es-ES" dirty="0"/>
          </a:p>
        </p:txBody>
      </p:sp>
      <p:pic>
        <p:nvPicPr>
          <p:cNvPr id="4" name="3 Imagen" descr="rfea.jpg"/>
          <p:cNvPicPr>
            <a:picLocks noChangeAspect="1"/>
          </p:cNvPicPr>
          <p:nvPr/>
        </p:nvPicPr>
        <p:blipFill>
          <a:blip r:embed="rId3" cstate="print"/>
          <a:stretch>
            <a:fillRect/>
          </a:stretch>
        </p:blipFill>
        <p:spPr>
          <a:xfrm>
            <a:off x="453430" y="188640"/>
            <a:ext cx="1238250" cy="1209675"/>
          </a:xfrm>
          <a:prstGeom prst="rect">
            <a:avLst/>
          </a:prstGeom>
        </p:spPr>
      </p:pic>
      <p:sp>
        <p:nvSpPr>
          <p:cNvPr id="5" name="4 Marcador de fecha"/>
          <p:cNvSpPr>
            <a:spLocks noGrp="1"/>
          </p:cNvSpPr>
          <p:nvPr>
            <p:ph type="dt" sz="half" idx="10"/>
          </p:nvPr>
        </p:nvSpPr>
        <p:spPr/>
        <p:txBody>
          <a:bodyPr/>
          <a:lstStyle/>
          <a:p>
            <a:r>
              <a:rPr lang="es-ES" smtClean="0"/>
              <a:t>Madrid, 8 de octubre de 2011</a:t>
            </a:r>
            <a:endParaRPr lang="es-ES"/>
          </a:p>
        </p:txBody>
      </p:sp>
      <p:sp>
        <p:nvSpPr>
          <p:cNvPr id="6" name="5 Marcador de pie de página"/>
          <p:cNvSpPr>
            <a:spLocks noGrp="1"/>
          </p:cNvSpPr>
          <p:nvPr>
            <p:ph type="ftr" sz="quarter" idx="11"/>
          </p:nvPr>
        </p:nvSpPr>
        <p:spPr/>
        <p:txBody>
          <a:bodyPr/>
          <a:lstStyle/>
          <a:p>
            <a:r>
              <a:rPr lang="es-ES" dirty="0" smtClean="0"/>
              <a:t>LICENCIA DE DIA</a:t>
            </a:r>
            <a:endParaRPr lang="es-ES" dirty="0"/>
          </a:p>
        </p:txBody>
      </p:sp>
      <p:sp>
        <p:nvSpPr>
          <p:cNvPr id="7" name="6 Marcador de número de diapositiva"/>
          <p:cNvSpPr>
            <a:spLocks noGrp="1"/>
          </p:cNvSpPr>
          <p:nvPr>
            <p:ph type="sldNum" sz="quarter" idx="12"/>
          </p:nvPr>
        </p:nvSpPr>
        <p:spPr/>
        <p:txBody>
          <a:bodyPr/>
          <a:lstStyle/>
          <a:p>
            <a:fld id="{9BAD9F7B-04C0-45DA-8EF1-C843A7A72B34}" type="slidenum">
              <a:rPr lang="es-ES" smtClean="0"/>
              <a:pPr/>
              <a:t>15</a:t>
            </a:fld>
            <a:endParaRPr lang="es-ES"/>
          </a:p>
        </p:txBody>
      </p:sp>
      <p:sp>
        <p:nvSpPr>
          <p:cNvPr id="8" name="7 CuadroTexto"/>
          <p:cNvSpPr txBox="1"/>
          <p:nvPr/>
        </p:nvSpPr>
        <p:spPr>
          <a:xfrm>
            <a:off x="539552" y="1700808"/>
            <a:ext cx="3892284" cy="369332"/>
          </a:xfrm>
          <a:prstGeom prst="rect">
            <a:avLst/>
          </a:prstGeom>
          <a:noFill/>
        </p:spPr>
        <p:txBody>
          <a:bodyPr wrap="none" rtlCol="0">
            <a:spAutoFit/>
          </a:bodyPr>
          <a:lstStyle/>
          <a:p>
            <a:r>
              <a:rPr lang="es-ES" b="1" u="sng" dirty="0" smtClean="0"/>
              <a:t>Formato de devolución del </a:t>
            </a:r>
            <a:r>
              <a:rPr lang="es-ES" b="1" u="sng" dirty="0" err="1" smtClean="0"/>
              <a:t>Webservice</a:t>
            </a:r>
            <a:endParaRPr lang="es-ES" dirty="0"/>
          </a:p>
        </p:txBody>
      </p:sp>
      <p:sp>
        <p:nvSpPr>
          <p:cNvPr id="11" name="10 CuadroTexto"/>
          <p:cNvSpPr txBox="1"/>
          <p:nvPr/>
        </p:nvSpPr>
        <p:spPr>
          <a:xfrm>
            <a:off x="611560" y="1916832"/>
            <a:ext cx="7920880" cy="4247317"/>
          </a:xfrm>
          <a:prstGeom prst="rect">
            <a:avLst/>
          </a:prstGeom>
          <a:noFill/>
        </p:spPr>
        <p:txBody>
          <a:bodyPr wrap="square" rtlCol="0">
            <a:spAutoFit/>
          </a:bodyPr>
          <a:lstStyle/>
          <a:p>
            <a:r>
              <a:rPr lang="es-ES" b="1" dirty="0" smtClean="0"/>
              <a:t/>
            </a:r>
            <a:br>
              <a:rPr lang="es-ES" b="1" dirty="0" smtClean="0"/>
            </a:br>
            <a:r>
              <a:rPr lang="es-ES" b="1" dirty="0" smtClean="0"/>
              <a:t> </a:t>
            </a:r>
            <a:r>
              <a:rPr lang="es-ES" b="1" smtClean="0"/>
              <a:t>Ejemplo </a:t>
            </a:r>
            <a:r>
              <a:rPr lang="es-ES" b="1" smtClean="0"/>
              <a:t>Error: </a:t>
            </a:r>
            <a:r>
              <a:rPr lang="es-ES" b="1" dirty="0" smtClean="0"/>
              <a:t/>
            </a:r>
            <a:br>
              <a:rPr lang="es-ES" b="1" dirty="0" smtClean="0"/>
            </a:br>
            <a:r>
              <a:rPr lang="es-ES" dirty="0" smtClean="0"/>
              <a:t>&lt;response&gt;</a:t>
            </a:r>
          </a:p>
          <a:p>
            <a:r>
              <a:rPr lang="es-ES" b="1" dirty="0" smtClean="0"/>
              <a:t> </a:t>
            </a:r>
            <a:r>
              <a:rPr lang="es-ES" dirty="0" smtClean="0"/>
              <a:t> &lt;Estado&gt;</a:t>
            </a:r>
            <a:r>
              <a:rPr lang="es-ES" b="1" dirty="0" smtClean="0"/>
              <a:t>KO</a:t>
            </a:r>
            <a:r>
              <a:rPr lang="es-ES" dirty="0" smtClean="0"/>
              <a:t>&lt;/Estado&gt; </a:t>
            </a:r>
          </a:p>
          <a:p>
            <a:r>
              <a:rPr lang="es-ES" b="1" dirty="0" smtClean="0"/>
              <a:t> </a:t>
            </a:r>
            <a:r>
              <a:rPr lang="es-ES" dirty="0" smtClean="0"/>
              <a:t> &lt;CarnetPlus&gt;</a:t>
            </a:r>
            <a:r>
              <a:rPr lang="es-ES" b="1" dirty="0" smtClean="0"/>
              <a:t>00000903</a:t>
            </a:r>
            <a:r>
              <a:rPr lang="es-ES" dirty="0" smtClean="0"/>
              <a:t>&lt;/CarnetPlus&gt; </a:t>
            </a:r>
          </a:p>
          <a:p>
            <a:r>
              <a:rPr lang="es-ES" b="1" dirty="0" smtClean="0"/>
              <a:t> </a:t>
            </a:r>
            <a:r>
              <a:rPr lang="es-ES" dirty="0" smtClean="0"/>
              <a:t> &lt;Licencia /&gt; </a:t>
            </a:r>
          </a:p>
          <a:p>
            <a:r>
              <a:rPr lang="es-ES" b="1" dirty="0" smtClean="0"/>
              <a:t> </a:t>
            </a:r>
            <a:r>
              <a:rPr lang="es-ES" dirty="0" smtClean="0"/>
              <a:t> &lt;Anio&gt;</a:t>
            </a:r>
            <a:r>
              <a:rPr lang="es-ES" b="1" dirty="0" smtClean="0"/>
              <a:t>197223</a:t>
            </a:r>
            <a:r>
              <a:rPr lang="es-ES" dirty="0" smtClean="0"/>
              <a:t>&lt;/Anio&gt; </a:t>
            </a:r>
          </a:p>
          <a:p>
            <a:r>
              <a:rPr lang="es-ES" b="1" dirty="0" smtClean="0"/>
              <a:t> </a:t>
            </a:r>
            <a:r>
              <a:rPr lang="es-ES" dirty="0" smtClean="0"/>
              <a:t> &lt;</a:t>
            </a:r>
            <a:r>
              <a:rPr lang="es-ES" dirty="0" err="1" smtClean="0"/>
              <a:t>TipoLicencia</a:t>
            </a:r>
            <a:r>
              <a:rPr lang="es-ES" dirty="0" smtClean="0"/>
              <a:t> /&gt; </a:t>
            </a:r>
          </a:p>
          <a:p>
            <a:r>
              <a:rPr lang="es-ES" b="1" dirty="0" smtClean="0"/>
              <a:t> </a:t>
            </a:r>
            <a:r>
              <a:rPr lang="es-ES" dirty="0" smtClean="0"/>
              <a:t> &lt;Identificador /&gt; </a:t>
            </a:r>
          </a:p>
          <a:p>
            <a:r>
              <a:rPr lang="es-ES" b="1" dirty="0" smtClean="0"/>
              <a:t> </a:t>
            </a:r>
            <a:r>
              <a:rPr lang="es-ES" dirty="0" smtClean="0"/>
              <a:t> &lt;Nombre /&gt; </a:t>
            </a:r>
          </a:p>
          <a:p>
            <a:r>
              <a:rPr lang="es-ES" b="1" dirty="0" smtClean="0"/>
              <a:t> </a:t>
            </a:r>
            <a:r>
              <a:rPr lang="es-ES" dirty="0" smtClean="0"/>
              <a:t> &lt;Apellidos /&gt; </a:t>
            </a:r>
          </a:p>
          <a:p>
            <a:r>
              <a:rPr lang="es-ES" b="1" dirty="0" smtClean="0"/>
              <a:t> </a:t>
            </a:r>
            <a:r>
              <a:rPr lang="es-ES" dirty="0" smtClean="0"/>
              <a:t> &lt;</a:t>
            </a:r>
            <a:r>
              <a:rPr lang="es-ES" dirty="0" err="1" smtClean="0"/>
              <a:t>FechaNacimiento</a:t>
            </a:r>
            <a:r>
              <a:rPr lang="es-ES" dirty="0" smtClean="0"/>
              <a:t> /&gt; </a:t>
            </a:r>
          </a:p>
          <a:p>
            <a:r>
              <a:rPr lang="es-ES" b="1" dirty="0" smtClean="0"/>
              <a:t> </a:t>
            </a:r>
            <a:r>
              <a:rPr lang="es-ES" dirty="0" smtClean="0"/>
              <a:t> &lt;Sexo /&gt; </a:t>
            </a:r>
          </a:p>
          <a:p>
            <a:r>
              <a:rPr lang="es-ES" b="1" dirty="0" smtClean="0"/>
              <a:t> </a:t>
            </a:r>
            <a:r>
              <a:rPr lang="es-ES" dirty="0" smtClean="0"/>
              <a:t> &lt;CP /&gt; </a:t>
            </a:r>
          </a:p>
          <a:p>
            <a:r>
              <a:rPr lang="es-ES" dirty="0" smtClean="0"/>
              <a:t>&lt;/response&gt;</a:t>
            </a:r>
            <a:endParaRPr lang="es-E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Procedimiento Técnico</a:t>
            </a:r>
            <a:br>
              <a:rPr lang="es-ES" dirty="0" smtClean="0"/>
            </a:br>
            <a:r>
              <a:rPr lang="es-ES" sz="3200" dirty="0" smtClean="0"/>
              <a:t> </a:t>
            </a:r>
            <a:r>
              <a:rPr lang="es-ES" sz="3200" dirty="0" err="1" smtClean="0"/>
              <a:t>WebService</a:t>
            </a:r>
            <a:endParaRPr lang="es-ES" dirty="0"/>
          </a:p>
        </p:txBody>
      </p:sp>
      <p:pic>
        <p:nvPicPr>
          <p:cNvPr id="4" name="3 Imagen" descr="rfea.jpg"/>
          <p:cNvPicPr>
            <a:picLocks noChangeAspect="1"/>
          </p:cNvPicPr>
          <p:nvPr/>
        </p:nvPicPr>
        <p:blipFill>
          <a:blip r:embed="rId3" cstate="print"/>
          <a:stretch>
            <a:fillRect/>
          </a:stretch>
        </p:blipFill>
        <p:spPr>
          <a:xfrm>
            <a:off x="453430" y="188640"/>
            <a:ext cx="1238250" cy="1209675"/>
          </a:xfrm>
          <a:prstGeom prst="rect">
            <a:avLst/>
          </a:prstGeom>
        </p:spPr>
      </p:pic>
      <p:sp>
        <p:nvSpPr>
          <p:cNvPr id="5" name="4 Marcador de fecha"/>
          <p:cNvSpPr>
            <a:spLocks noGrp="1"/>
          </p:cNvSpPr>
          <p:nvPr>
            <p:ph type="dt" sz="half" idx="10"/>
          </p:nvPr>
        </p:nvSpPr>
        <p:spPr>
          <a:xfrm>
            <a:off x="457200" y="6356350"/>
            <a:ext cx="2386608" cy="365125"/>
          </a:xfrm>
        </p:spPr>
        <p:txBody>
          <a:bodyPr/>
          <a:lstStyle/>
          <a:p>
            <a:r>
              <a:rPr lang="es-ES" dirty="0" smtClean="0"/>
              <a:t>Madrid, 5 de noviembre de 2011</a:t>
            </a:r>
            <a:endParaRPr lang="es-ES" dirty="0"/>
          </a:p>
        </p:txBody>
      </p:sp>
      <p:sp>
        <p:nvSpPr>
          <p:cNvPr id="6" name="5 Marcador de pie de página"/>
          <p:cNvSpPr>
            <a:spLocks noGrp="1"/>
          </p:cNvSpPr>
          <p:nvPr>
            <p:ph type="ftr" sz="quarter" idx="11"/>
          </p:nvPr>
        </p:nvSpPr>
        <p:spPr/>
        <p:txBody>
          <a:bodyPr/>
          <a:lstStyle/>
          <a:p>
            <a:r>
              <a:rPr lang="es-ES" dirty="0" smtClean="0"/>
              <a:t>LICENCIA DE DIA</a:t>
            </a:r>
            <a:endParaRPr lang="es-ES" dirty="0"/>
          </a:p>
        </p:txBody>
      </p:sp>
      <p:sp>
        <p:nvSpPr>
          <p:cNvPr id="7" name="6 Marcador de número de diapositiva"/>
          <p:cNvSpPr>
            <a:spLocks noGrp="1"/>
          </p:cNvSpPr>
          <p:nvPr>
            <p:ph type="sldNum" sz="quarter" idx="12"/>
          </p:nvPr>
        </p:nvSpPr>
        <p:spPr/>
        <p:txBody>
          <a:bodyPr/>
          <a:lstStyle/>
          <a:p>
            <a:fld id="{9BAD9F7B-04C0-45DA-8EF1-C843A7A72B34}" type="slidenum">
              <a:rPr lang="es-ES" smtClean="0"/>
              <a:pPr/>
              <a:t>2</a:t>
            </a:fld>
            <a:endParaRPr lang="es-ES"/>
          </a:p>
        </p:txBody>
      </p:sp>
      <p:sp>
        <p:nvSpPr>
          <p:cNvPr id="8" name="7 CuadroTexto"/>
          <p:cNvSpPr txBox="1"/>
          <p:nvPr/>
        </p:nvSpPr>
        <p:spPr>
          <a:xfrm>
            <a:off x="683568" y="1556792"/>
            <a:ext cx="5755935" cy="369332"/>
          </a:xfrm>
          <a:prstGeom prst="rect">
            <a:avLst/>
          </a:prstGeom>
          <a:noFill/>
        </p:spPr>
        <p:txBody>
          <a:bodyPr wrap="none" rtlCol="0">
            <a:spAutoFit/>
          </a:bodyPr>
          <a:lstStyle/>
          <a:p>
            <a:r>
              <a:rPr lang="es-ES" dirty="0" smtClean="0"/>
              <a:t>La plataforma de Inscripciones hace una consulta a la RFEA:</a:t>
            </a:r>
            <a:endParaRPr lang="es-ES" dirty="0"/>
          </a:p>
        </p:txBody>
      </p:sp>
      <p:sp>
        <p:nvSpPr>
          <p:cNvPr id="12" name="11 Rectángulo"/>
          <p:cNvSpPr/>
          <p:nvPr/>
        </p:nvSpPr>
        <p:spPr>
          <a:xfrm>
            <a:off x="827584" y="1988840"/>
            <a:ext cx="3600400" cy="4392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Licencia</a:t>
            </a:r>
          </a:p>
          <a:p>
            <a:pPr algn="ctr"/>
            <a:endParaRPr lang="es-ES" dirty="0" smtClean="0">
              <a:solidFill>
                <a:schemeClr val="bg1"/>
              </a:solidFill>
            </a:endParaRPr>
          </a:p>
          <a:p>
            <a:pPr algn="ctr"/>
            <a:r>
              <a:rPr lang="es-ES" dirty="0" smtClean="0">
                <a:solidFill>
                  <a:schemeClr val="bg1"/>
                </a:solidFill>
              </a:rPr>
              <a:t>Carnet Corredor</a:t>
            </a:r>
          </a:p>
          <a:p>
            <a:pPr algn="ctr"/>
            <a:endParaRPr lang="es-ES" dirty="0" smtClean="0">
              <a:solidFill>
                <a:schemeClr val="bg1"/>
              </a:solidFill>
            </a:endParaRPr>
          </a:p>
          <a:p>
            <a:pPr algn="ctr"/>
            <a:r>
              <a:rPr lang="es-ES" dirty="0" smtClean="0">
                <a:solidFill>
                  <a:schemeClr val="bg1"/>
                </a:solidFill>
              </a:rPr>
              <a:t>Año Nacimiento</a:t>
            </a:r>
          </a:p>
          <a:p>
            <a:pPr algn="ctr"/>
            <a:endParaRPr lang="es-ES" dirty="0" smtClean="0">
              <a:solidFill>
                <a:schemeClr val="bg1"/>
              </a:solidFill>
            </a:endParaRPr>
          </a:p>
          <a:p>
            <a:pPr algn="ctr"/>
            <a:r>
              <a:rPr lang="es-ES" dirty="0" smtClean="0">
                <a:solidFill>
                  <a:schemeClr val="bg1"/>
                </a:solidFill>
              </a:rPr>
              <a:t>Temporada</a:t>
            </a:r>
          </a:p>
          <a:p>
            <a:pPr algn="ctr"/>
            <a:endParaRPr lang="es-ES" dirty="0" smtClean="0">
              <a:solidFill>
                <a:schemeClr val="bg1"/>
              </a:solidFill>
            </a:endParaRPr>
          </a:p>
          <a:p>
            <a:pPr algn="ctr"/>
            <a:r>
              <a:rPr lang="es-ES" dirty="0" smtClean="0">
                <a:solidFill>
                  <a:schemeClr val="bg1"/>
                </a:solidFill>
              </a:rPr>
              <a:t>Provincia</a:t>
            </a:r>
          </a:p>
          <a:p>
            <a:pPr algn="ctr"/>
            <a:r>
              <a:rPr lang="es-ES" dirty="0" smtClean="0">
                <a:solidFill>
                  <a:schemeClr val="bg1"/>
                </a:solidFill>
              </a:rPr>
              <a:t/>
            </a:r>
            <a:br>
              <a:rPr lang="es-ES" dirty="0" smtClean="0">
                <a:solidFill>
                  <a:schemeClr val="bg1"/>
                </a:solidFill>
              </a:rPr>
            </a:br>
            <a:r>
              <a:rPr lang="es-ES" dirty="0" smtClean="0">
                <a:solidFill>
                  <a:schemeClr val="bg1"/>
                </a:solidFill>
              </a:rPr>
              <a:t>Campeonato</a:t>
            </a:r>
          </a:p>
          <a:p>
            <a:pPr algn="ctr"/>
            <a:r>
              <a:rPr lang="es-ES" dirty="0" smtClean="0">
                <a:solidFill>
                  <a:schemeClr val="bg1"/>
                </a:solidFill>
              </a:rPr>
              <a:t/>
            </a:r>
            <a:br>
              <a:rPr lang="es-ES" dirty="0" smtClean="0">
                <a:solidFill>
                  <a:schemeClr val="bg1"/>
                </a:solidFill>
              </a:rPr>
            </a:br>
            <a:r>
              <a:rPr lang="es-ES" dirty="0" smtClean="0">
                <a:solidFill>
                  <a:schemeClr val="bg1"/>
                </a:solidFill>
              </a:rPr>
              <a:t>Usuario</a:t>
            </a:r>
          </a:p>
          <a:p>
            <a:pPr algn="ctr"/>
            <a:r>
              <a:rPr lang="es-ES" dirty="0" smtClean="0">
                <a:solidFill>
                  <a:schemeClr val="bg1"/>
                </a:solidFill>
              </a:rPr>
              <a:t/>
            </a:r>
            <a:br>
              <a:rPr lang="es-ES" dirty="0" smtClean="0">
                <a:solidFill>
                  <a:schemeClr val="bg1"/>
                </a:solidFill>
              </a:rPr>
            </a:br>
            <a:r>
              <a:rPr lang="es-ES" dirty="0" smtClean="0">
                <a:solidFill>
                  <a:schemeClr val="bg1"/>
                </a:solidFill>
              </a:rPr>
              <a:t>Contraseña</a:t>
            </a:r>
            <a:endParaRPr lang="es-ES" dirty="0"/>
          </a:p>
        </p:txBody>
      </p:sp>
      <p:sp>
        <p:nvSpPr>
          <p:cNvPr id="14" name="13 Disco magnético"/>
          <p:cNvSpPr/>
          <p:nvPr/>
        </p:nvSpPr>
        <p:spPr>
          <a:xfrm>
            <a:off x="6516216" y="3068960"/>
            <a:ext cx="1584176" cy="2016224"/>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RFEA</a:t>
            </a:r>
            <a:endParaRPr lang="es-ES" sz="4000" dirty="0"/>
          </a:p>
        </p:txBody>
      </p:sp>
      <p:sp>
        <p:nvSpPr>
          <p:cNvPr id="15" name="14 Flecha derecha"/>
          <p:cNvSpPr/>
          <p:nvPr/>
        </p:nvSpPr>
        <p:spPr>
          <a:xfrm>
            <a:off x="4860032" y="4077072"/>
            <a:ext cx="1224136" cy="288032"/>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Procedimiento Técnico</a:t>
            </a:r>
            <a:br>
              <a:rPr lang="es-ES" dirty="0" smtClean="0"/>
            </a:br>
            <a:r>
              <a:rPr lang="es-ES" sz="3200" dirty="0" smtClean="0"/>
              <a:t> </a:t>
            </a:r>
            <a:r>
              <a:rPr lang="es-ES" sz="3200" dirty="0" err="1" smtClean="0"/>
              <a:t>WebService</a:t>
            </a:r>
            <a:endParaRPr lang="es-ES" dirty="0"/>
          </a:p>
        </p:txBody>
      </p:sp>
      <p:pic>
        <p:nvPicPr>
          <p:cNvPr id="4" name="3 Imagen" descr="rfea.jpg"/>
          <p:cNvPicPr>
            <a:picLocks noChangeAspect="1"/>
          </p:cNvPicPr>
          <p:nvPr/>
        </p:nvPicPr>
        <p:blipFill>
          <a:blip r:embed="rId3" cstate="print"/>
          <a:stretch>
            <a:fillRect/>
          </a:stretch>
        </p:blipFill>
        <p:spPr>
          <a:xfrm>
            <a:off x="453430" y="188640"/>
            <a:ext cx="1238250" cy="1209675"/>
          </a:xfrm>
          <a:prstGeom prst="rect">
            <a:avLst/>
          </a:prstGeom>
        </p:spPr>
      </p:pic>
      <p:sp>
        <p:nvSpPr>
          <p:cNvPr id="5" name="4 Marcador de fecha"/>
          <p:cNvSpPr>
            <a:spLocks noGrp="1"/>
          </p:cNvSpPr>
          <p:nvPr>
            <p:ph type="dt" sz="half" idx="10"/>
          </p:nvPr>
        </p:nvSpPr>
        <p:spPr/>
        <p:txBody>
          <a:bodyPr/>
          <a:lstStyle/>
          <a:p>
            <a:r>
              <a:rPr lang="es-ES" smtClean="0"/>
              <a:t>Madrid, 8 de octubre de 2011</a:t>
            </a:r>
            <a:endParaRPr lang="es-ES"/>
          </a:p>
        </p:txBody>
      </p:sp>
      <p:sp>
        <p:nvSpPr>
          <p:cNvPr id="6" name="5 Marcador de pie de página"/>
          <p:cNvSpPr>
            <a:spLocks noGrp="1"/>
          </p:cNvSpPr>
          <p:nvPr>
            <p:ph type="ftr" sz="quarter" idx="11"/>
          </p:nvPr>
        </p:nvSpPr>
        <p:spPr/>
        <p:txBody>
          <a:bodyPr/>
          <a:lstStyle/>
          <a:p>
            <a:r>
              <a:rPr lang="es-ES" dirty="0" smtClean="0"/>
              <a:t>LICENCIA DE DIA</a:t>
            </a:r>
            <a:endParaRPr lang="es-ES" dirty="0"/>
          </a:p>
        </p:txBody>
      </p:sp>
      <p:sp>
        <p:nvSpPr>
          <p:cNvPr id="7" name="6 Marcador de número de diapositiva"/>
          <p:cNvSpPr>
            <a:spLocks noGrp="1"/>
          </p:cNvSpPr>
          <p:nvPr>
            <p:ph type="sldNum" sz="quarter" idx="12"/>
          </p:nvPr>
        </p:nvSpPr>
        <p:spPr/>
        <p:txBody>
          <a:bodyPr/>
          <a:lstStyle/>
          <a:p>
            <a:fld id="{9BAD9F7B-04C0-45DA-8EF1-C843A7A72B34}" type="slidenum">
              <a:rPr lang="es-ES" smtClean="0"/>
              <a:pPr/>
              <a:t>3</a:t>
            </a:fld>
            <a:endParaRPr lang="es-ES"/>
          </a:p>
        </p:txBody>
      </p:sp>
      <p:sp>
        <p:nvSpPr>
          <p:cNvPr id="8" name="7 CuadroTexto"/>
          <p:cNvSpPr txBox="1"/>
          <p:nvPr/>
        </p:nvSpPr>
        <p:spPr>
          <a:xfrm>
            <a:off x="539552" y="1700808"/>
            <a:ext cx="2986780" cy="369332"/>
          </a:xfrm>
          <a:prstGeom prst="rect">
            <a:avLst/>
          </a:prstGeom>
          <a:noFill/>
        </p:spPr>
        <p:txBody>
          <a:bodyPr wrap="none" rtlCol="0">
            <a:spAutoFit/>
          </a:bodyPr>
          <a:lstStyle/>
          <a:p>
            <a:r>
              <a:rPr lang="es-ES" b="1" u="sng" dirty="0" smtClean="0"/>
              <a:t>Definición de los parámetros</a:t>
            </a:r>
            <a:r>
              <a:rPr lang="es-ES" dirty="0" smtClean="0"/>
              <a:t>:</a:t>
            </a:r>
            <a:endParaRPr lang="es-ES" dirty="0"/>
          </a:p>
        </p:txBody>
      </p:sp>
      <p:sp>
        <p:nvSpPr>
          <p:cNvPr id="11" name="10 CuadroTexto"/>
          <p:cNvSpPr txBox="1"/>
          <p:nvPr/>
        </p:nvSpPr>
        <p:spPr>
          <a:xfrm>
            <a:off x="611560" y="1916832"/>
            <a:ext cx="7920880" cy="3970318"/>
          </a:xfrm>
          <a:prstGeom prst="rect">
            <a:avLst/>
          </a:prstGeom>
          <a:noFill/>
        </p:spPr>
        <p:txBody>
          <a:bodyPr wrap="square" rtlCol="0">
            <a:spAutoFit/>
          </a:bodyPr>
          <a:lstStyle/>
          <a:p>
            <a:r>
              <a:rPr lang="es-ES" b="1" dirty="0" smtClean="0"/>
              <a:t/>
            </a:r>
            <a:br>
              <a:rPr lang="es-ES" b="1" dirty="0" smtClean="0"/>
            </a:br>
            <a:r>
              <a:rPr lang="es-ES" b="1" dirty="0" smtClean="0"/>
              <a:t>Licencia</a:t>
            </a:r>
            <a:r>
              <a:rPr lang="es-ES" dirty="0" smtClean="0"/>
              <a:t>: texto formado por 2 letras y 6 números. Sin espacios, ni guiones,…La parte numérica de la licencia puede llevar o no ceros a la izquierda</a:t>
            </a:r>
          </a:p>
          <a:p>
            <a:r>
              <a:rPr lang="es-ES" dirty="0" smtClean="0"/>
              <a:t/>
            </a:r>
            <a:br>
              <a:rPr lang="es-ES" dirty="0" smtClean="0"/>
            </a:br>
            <a:r>
              <a:rPr lang="es-ES" b="1" dirty="0" smtClean="0"/>
              <a:t>Carnet Corredor</a:t>
            </a:r>
            <a:r>
              <a:rPr lang="es-ES" dirty="0" smtClean="0"/>
              <a:t>: número con longitud máxima de 8 caracteres. Puede llevar ceros a la izquierda</a:t>
            </a:r>
          </a:p>
          <a:p>
            <a:endParaRPr lang="es-ES" dirty="0" smtClean="0"/>
          </a:p>
          <a:p>
            <a:r>
              <a:rPr lang="es-ES" b="1" dirty="0" smtClean="0"/>
              <a:t>Año Nacimiento</a:t>
            </a:r>
            <a:r>
              <a:rPr lang="es-ES" dirty="0" smtClean="0"/>
              <a:t>: número con longitud de 4 caracteres</a:t>
            </a:r>
          </a:p>
          <a:p>
            <a:endParaRPr lang="es-ES" dirty="0" smtClean="0"/>
          </a:p>
          <a:p>
            <a:r>
              <a:rPr lang="es-ES" b="1" dirty="0" smtClean="0"/>
              <a:t>Temporada</a:t>
            </a:r>
            <a:r>
              <a:rPr lang="es-ES" dirty="0" smtClean="0"/>
              <a:t>: dejar en blanco</a:t>
            </a:r>
          </a:p>
          <a:p>
            <a:endParaRPr lang="es-ES" dirty="0" smtClean="0"/>
          </a:p>
          <a:p>
            <a:r>
              <a:rPr lang="es-ES" b="1" dirty="0" smtClean="0"/>
              <a:t>Provincia</a:t>
            </a:r>
            <a:r>
              <a:rPr lang="es-ES" dirty="0" smtClean="0"/>
              <a:t>: dejar en blanco</a:t>
            </a:r>
          </a:p>
          <a:p>
            <a:r>
              <a:rPr lang="es-ES" dirty="0" smtClean="0"/>
              <a:t/>
            </a:r>
            <a:br>
              <a:rPr lang="es-ES" dirty="0" smtClean="0"/>
            </a:br>
            <a:endParaRPr lang="es-E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Procedimiento Técnico</a:t>
            </a:r>
            <a:br>
              <a:rPr lang="es-ES" dirty="0" smtClean="0"/>
            </a:br>
            <a:r>
              <a:rPr lang="es-ES" sz="3200" dirty="0" smtClean="0"/>
              <a:t> </a:t>
            </a:r>
            <a:r>
              <a:rPr lang="es-ES" sz="3200" dirty="0" err="1" smtClean="0"/>
              <a:t>WebService</a:t>
            </a:r>
            <a:endParaRPr lang="es-ES" dirty="0"/>
          </a:p>
        </p:txBody>
      </p:sp>
      <p:pic>
        <p:nvPicPr>
          <p:cNvPr id="4" name="3 Imagen" descr="rfea.jpg"/>
          <p:cNvPicPr>
            <a:picLocks noChangeAspect="1"/>
          </p:cNvPicPr>
          <p:nvPr/>
        </p:nvPicPr>
        <p:blipFill>
          <a:blip r:embed="rId3" cstate="print"/>
          <a:stretch>
            <a:fillRect/>
          </a:stretch>
        </p:blipFill>
        <p:spPr>
          <a:xfrm>
            <a:off x="453430" y="188640"/>
            <a:ext cx="1238250" cy="1209675"/>
          </a:xfrm>
          <a:prstGeom prst="rect">
            <a:avLst/>
          </a:prstGeom>
        </p:spPr>
      </p:pic>
      <p:sp>
        <p:nvSpPr>
          <p:cNvPr id="5" name="4 Marcador de fecha"/>
          <p:cNvSpPr>
            <a:spLocks noGrp="1"/>
          </p:cNvSpPr>
          <p:nvPr>
            <p:ph type="dt" sz="half" idx="10"/>
          </p:nvPr>
        </p:nvSpPr>
        <p:spPr/>
        <p:txBody>
          <a:bodyPr/>
          <a:lstStyle/>
          <a:p>
            <a:r>
              <a:rPr lang="es-ES" smtClean="0"/>
              <a:t>Madrid, 8 de octubre de 2011</a:t>
            </a:r>
            <a:endParaRPr lang="es-ES"/>
          </a:p>
        </p:txBody>
      </p:sp>
      <p:sp>
        <p:nvSpPr>
          <p:cNvPr id="6" name="5 Marcador de pie de página"/>
          <p:cNvSpPr>
            <a:spLocks noGrp="1"/>
          </p:cNvSpPr>
          <p:nvPr>
            <p:ph type="ftr" sz="quarter" idx="11"/>
          </p:nvPr>
        </p:nvSpPr>
        <p:spPr/>
        <p:txBody>
          <a:bodyPr/>
          <a:lstStyle/>
          <a:p>
            <a:r>
              <a:rPr lang="es-ES" dirty="0" smtClean="0"/>
              <a:t>LICENCIA DE DIA</a:t>
            </a:r>
            <a:endParaRPr lang="es-ES" dirty="0"/>
          </a:p>
        </p:txBody>
      </p:sp>
      <p:sp>
        <p:nvSpPr>
          <p:cNvPr id="7" name="6 Marcador de número de diapositiva"/>
          <p:cNvSpPr>
            <a:spLocks noGrp="1"/>
          </p:cNvSpPr>
          <p:nvPr>
            <p:ph type="sldNum" sz="quarter" idx="12"/>
          </p:nvPr>
        </p:nvSpPr>
        <p:spPr/>
        <p:txBody>
          <a:bodyPr/>
          <a:lstStyle/>
          <a:p>
            <a:fld id="{9BAD9F7B-04C0-45DA-8EF1-C843A7A72B34}" type="slidenum">
              <a:rPr lang="es-ES" smtClean="0"/>
              <a:pPr/>
              <a:t>4</a:t>
            </a:fld>
            <a:endParaRPr lang="es-ES"/>
          </a:p>
        </p:txBody>
      </p:sp>
      <p:sp>
        <p:nvSpPr>
          <p:cNvPr id="8" name="7 CuadroTexto"/>
          <p:cNvSpPr txBox="1"/>
          <p:nvPr/>
        </p:nvSpPr>
        <p:spPr>
          <a:xfrm>
            <a:off x="539552" y="1700808"/>
            <a:ext cx="2986780" cy="369332"/>
          </a:xfrm>
          <a:prstGeom prst="rect">
            <a:avLst/>
          </a:prstGeom>
          <a:noFill/>
        </p:spPr>
        <p:txBody>
          <a:bodyPr wrap="none" rtlCol="0">
            <a:spAutoFit/>
          </a:bodyPr>
          <a:lstStyle/>
          <a:p>
            <a:r>
              <a:rPr lang="es-ES" b="1" u="sng" dirty="0" smtClean="0"/>
              <a:t>Definición de los parámetros</a:t>
            </a:r>
            <a:r>
              <a:rPr lang="es-ES" dirty="0" smtClean="0"/>
              <a:t>:</a:t>
            </a:r>
            <a:endParaRPr lang="es-ES" dirty="0"/>
          </a:p>
        </p:txBody>
      </p:sp>
      <p:sp>
        <p:nvSpPr>
          <p:cNvPr id="11" name="10 CuadroTexto"/>
          <p:cNvSpPr txBox="1"/>
          <p:nvPr/>
        </p:nvSpPr>
        <p:spPr>
          <a:xfrm>
            <a:off x="611560" y="1916832"/>
            <a:ext cx="7920880" cy="2893100"/>
          </a:xfrm>
          <a:prstGeom prst="rect">
            <a:avLst/>
          </a:prstGeom>
          <a:noFill/>
        </p:spPr>
        <p:txBody>
          <a:bodyPr wrap="square" rtlCol="0">
            <a:spAutoFit/>
          </a:bodyPr>
          <a:lstStyle/>
          <a:p>
            <a:r>
              <a:rPr lang="es-ES" sz="2000" b="1" dirty="0" smtClean="0"/>
              <a:t/>
            </a:r>
            <a:br>
              <a:rPr lang="es-ES" sz="2000" b="1" dirty="0" smtClean="0"/>
            </a:br>
            <a:r>
              <a:rPr lang="es-ES" b="1" dirty="0" smtClean="0"/>
              <a:t>Campeonato</a:t>
            </a:r>
            <a:r>
              <a:rPr lang="es-ES" dirty="0" smtClean="0"/>
              <a:t>: cadena de texto de longitud máxima 12 caracteres, el código de campeonato lo indicará siempre la federación. </a:t>
            </a:r>
          </a:p>
          <a:p>
            <a:r>
              <a:rPr lang="es-ES" dirty="0" smtClean="0"/>
              <a:t/>
            </a:r>
            <a:br>
              <a:rPr lang="es-ES" dirty="0" smtClean="0"/>
            </a:br>
            <a:r>
              <a:rPr lang="es-ES" b="1" dirty="0" smtClean="0"/>
              <a:t>Usuario</a:t>
            </a:r>
            <a:r>
              <a:rPr lang="es-ES" dirty="0" smtClean="0"/>
              <a:t>: para hacer una comprobación se proporcionará un usuario y una contraseña únicas por plataforma</a:t>
            </a:r>
          </a:p>
          <a:p>
            <a:r>
              <a:rPr lang="es-ES" dirty="0" smtClean="0"/>
              <a:t/>
            </a:r>
            <a:br>
              <a:rPr lang="es-ES" dirty="0" smtClean="0"/>
            </a:br>
            <a:r>
              <a:rPr lang="es-ES" b="1" dirty="0" smtClean="0"/>
              <a:t>Contraseña</a:t>
            </a:r>
            <a:r>
              <a:rPr lang="es-ES" dirty="0" smtClean="0"/>
              <a:t>: para hacer una comprobación se proporcionará un usuario y una contraseña únicas por plataforma</a:t>
            </a:r>
          </a:p>
          <a:p>
            <a:endParaRPr lang="es-E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Procedimiento Técnico</a:t>
            </a:r>
            <a:br>
              <a:rPr lang="es-ES" dirty="0" smtClean="0"/>
            </a:br>
            <a:r>
              <a:rPr lang="es-ES" sz="3200" dirty="0" smtClean="0"/>
              <a:t> </a:t>
            </a:r>
            <a:r>
              <a:rPr lang="es-ES" sz="3200" dirty="0" err="1" smtClean="0"/>
              <a:t>WebService</a:t>
            </a:r>
            <a:endParaRPr lang="es-ES" dirty="0"/>
          </a:p>
        </p:txBody>
      </p:sp>
      <p:pic>
        <p:nvPicPr>
          <p:cNvPr id="4" name="3 Imagen" descr="rfea.jpg"/>
          <p:cNvPicPr>
            <a:picLocks noChangeAspect="1"/>
          </p:cNvPicPr>
          <p:nvPr/>
        </p:nvPicPr>
        <p:blipFill>
          <a:blip r:embed="rId3" cstate="print"/>
          <a:stretch>
            <a:fillRect/>
          </a:stretch>
        </p:blipFill>
        <p:spPr>
          <a:xfrm>
            <a:off x="453430" y="188640"/>
            <a:ext cx="1238250" cy="1209675"/>
          </a:xfrm>
          <a:prstGeom prst="rect">
            <a:avLst/>
          </a:prstGeom>
        </p:spPr>
      </p:pic>
      <p:sp>
        <p:nvSpPr>
          <p:cNvPr id="5" name="4 Marcador de fecha"/>
          <p:cNvSpPr>
            <a:spLocks noGrp="1"/>
          </p:cNvSpPr>
          <p:nvPr>
            <p:ph type="dt" sz="half" idx="10"/>
          </p:nvPr>
        </p:nvSpPr>
        <p:spPr/>
        <p:txBody>
          <a:bodyPr/>
          <a:lstStyle/>
          <a:p>
            <a:r>
              <a:rPr lang="es-ES" smtClean="0"/>
              <a:t>Madrid, 8 de octubre de 2011</a:t>
            </a:r>
            <a:endParaRPr lang="es-ES"/>
          </a:p>
        </p:txBody>
      </p:sp>
      <p:sp>
        <p:nvSpPr>
          <p:cNvPr id="6" name="5 Marcador de pie de página"/>
          <p:cNvSpPr>
            <a:spLocks noGrp="1"/>
          </p:cNvSpPr>
          <p:nvPr>
            <p:ph type="ftr" sz="quarter" idx="11"/>
          </p:nvPr>
        </p:nvSpPr>
        <p:spPr/>
        <p:txBody>
          <a:bodyPr/>
          <a:lstStyle/>
          <a:p>
            <a:r>
              <a:rPr lang="es-ES" dirty="0" smtClean="0"/>
              <a:t>LICENCIA DE DIA</a:t>
            </a:r>
            <a:endParaRPr lang="es-ES" dirty="0"/>
          </a:p>
        </p:txBody>
      </p:sp>
      <p:sp>
        <p:nvSpPr>
          <p:cNvPr id="7" name="6 Marcador de número de diapositiva"/>
          <p:cNvSpPr>
            <a:spLocks noGrp="1"/>
          </p:cNvSpPr>
          <p:nvPr>
            <p:ph type="sldNum" sz="quarter" idx="12"/>
          </p:nvPr>
        </p:nvSpPr>
        <p:spPr/>
        <p:txBody>
          <a:bodyPr/>
          <a:lstStyle/>
          <a:p>
            <a:fld id="{9BAD9F7B-04C0-45DA-8EF1-C843A7A72B34}" type="slidenum">
              <a:rPr lang="es-ES" smtClean="0"/>
              <a:pPr/>
              <a:t>5</a:t>
            </a:fld>
            <a:endParaRPr lang="es-ES"/>
          </a:p>
        </p:txBody>
      </p:sp>
      <p:sp>
        <p:nvSpPr>
          <p:cNvPr id="8" name="7 CuadroTexto"/>
          <p:cNvSpPr txBox="1"/>
          <p:nvPr/>
        </p:nvSpPr>
        <p:spPr>
          <a:xfrm>
            <a:off x="683568" y="1556792"/>
            <a:ext cx="5214120" cy="369332"/>
          </a:xfrm>
          <a:prstGeom prst="rect">
            <a:avLst/>
          </a:prstGeom>
          <a:noFill/>
        </p:spPr>
        <p:txBody>
          <a:bodyPr wrap="none" rtlCol="0">
            <a:spAutoFit/>
          </a:bodyPr>
          <a:lstStyle/>
          <a:p>
            <a:r>
              <a:rPr lang="es-ES" dirty="0" smtClean="0"/>
              <a:t>La RFEA procesa la petición e informa a la Plataforma:</a:t>
            </a:r>
            <a:endParaRPr lang="es-ES" dirty="0"/>
          </a:p>
        </p:txBody>
      </p:sp>
      <p:sp>
        <p:nvSpPr>
          <p:cNvPr id="12" name="11 Rectángulo"/>
          <p:cNvSpPr/>
          <p:nvPr/>
        </p:nvSpPr>
        <p:spPr>
          <a:xfrm>
            <a:off x="5220072" y="2564904"/>
            <a:ext cx="3096344" cy="3312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
            </a:r>
            <a:br>
              <a:rPr lang="es-ES" dirty="0" smtClean="0">
                <a:solidFill>
                  <a:schemeClr val="bg1"/>
                </a:solidFill>
              </a:rPr>
            </a:br>
            <a:r>
              <a:rPr lang="es-ES" dirty="0" smtClean="0">
                <a:solidFill>
                  <a:schemeClr val="bg1"/>
                </a:solidFill>
              </a:rPr>
              <a:t>Estado</a:t>
            </a:r>
            <a:br>
              <a:rPr lang="es-ES" dirty="0" smtClean="0">
                <a:solidFill>
                  <a:schemeClr val="bg1"/>
                </a:solidFill>
              </a:rPr>
            </a:br>
            <a:r>
              <a:rPr lang="es-ES" dirty="0" smtClean="0">
                <a:solidFill>
                  <a:schemeClr val="bg1"/>
                </a:solidFill>
              </a:rPr>
              <a:t>CarnetPlus</a:t>
            </a:r>
          </a:p>
          <a:p>
            <a:pPr algn="ctr"/>
            <a:r>
              <a:rPr lang="es-ES" dirty="0" smtClean="0">
                <a:solidFill>
                  <a:schemeClr val="bg1"/>
                </a:solidFill>
              </a:rPr>
              <a:t>Licencia</a:t>
            </a:r>
          </a:p>
          <a:p>
            <a:pPr algn="ctr"/>
            <a:r>
              <a:rPr lang="es-ES" dirty="0" smtClean="0">
                <a:solidFill>
                  <a:schemeClr val="bg1"/>
                </a:solidFill>
              </a:rPr>
              <a:t>Anio</a:t>
            </a:r>
            <a:br>
              <a:rPr lang="es-ES" dirty="0" smtClean="0">
                <a:solidFill>
                  <a:schemeClr val="bg1"/>
                </a:solidFill>
              </a:rPr>
            </a:br>
            <a:r>
              <a:rPr lang="es-ES" dirty="0" smtClean="0">
                <a:solidFill>
                  <a:schemeClr val="bg1"/>
                </a:solidFill>
              </a:rPr>
              <a:t>Tipo Licencia</a:t>
            </a:r>
          </a:p>
          <a:p>
            <a:pPr algn="ctr"/>
            <a:r>
              <a:rPr lang="es-ES" dirty="0" smtClean="0">
                <a:solidFill>
                  <a:schemeClr val="bg1"/>
                </a:solidFill>
              </a:rPr>
              <a:t>Identificador</a:t>
            </a:r>
            <a:br>
              <a:rPr lang="es-ES" dirty="0" smtClean="0">
                <a:solidFill>
                  <a:schemeClr val="bg1"/>
                </a:solidFill>
              </a:rPr>
            </a:br>
            <a:r>
              <a:rPr lang="es-ES" dirty="0" smtClean="0">
                <a:solidFill>
                  <a:schemeClr val="bg1"/>
                </a:solidFill>
              </a:rPr>
              <a:t>Nombre</a:t>
            </a:r>
            <a:br>
              <a:rPr lang="es-ES" dirty="0" smtClean="0">
                <a:solidFill>
                  <a:schemeClr val="bg1"/>
                </a:solidFill>
              </a:rPr>
            </a:br>
            <a:r>
              <a:rPr lang="es-ES" dirty="0" smtClean="0">
                <a:solidFill>
                  <a:schemeClr val="bg1"/>
                </a:solidFill>
              </a:rPr>
              <a:t>Apellidos</a:t>
            </a:r>
            <a:br>
              <a:rPr lang="es-ES" dirty="0" smtClean="0">
                <a:solidFill>
                  <a:schemeClr val="bg1"/>
                </a:solidFill>
              </a:rPr>
            </a:br>
            <a:r>
              <a:rPr lang="es-ES" dirty="0" smtClean="0">
                <a:solidFill>
                  <a:schemeClr val="bg1"/>
                </a:solidFill>
              </a:rPr>
              <a:t>Fecha Nacimiento</a:t>
            </a:r>
          </a:p>
          <a:p>
            <a:pPr algn="ctr"/>
            <a:r>
              <a:rPr lang="es-ES" dirty="0" smtClean="0">
                <a:solidFill>
                  <a:schemeClr val="bg1"/>
                </a:solidFill>
              </a:rPr>
              <a:t>Sexo</a:t>
            </a:r>
          </a:p>
          <a:p>
            <a:pPr algn="ctr"/>
            <a:r>
              <a:rPr lang="es-ES" dirty="0" smtClean="0">
                <a:solidFill>
                  <a:schemeClr val="bg1"/>
                </a:solidFill>
              </a:rPr>
              <a:t>CP</a:t>
            </a:r>
            <a:br>
              <a:rPr lang="es-ES" dirty="0" smtClean="0">
                <a:solidFill>
                  <a:schemeClr val="bg1"/>
                </a:solidFill>
              </a:rPr>
            </a:br>
            <a:endParaRPr lang="es-ES" dirty="0"/>
          </a:p>
        </p:txBody>
      </p:sp>
      <p:sp>
        <p:nvSpPr>
          <p:cNvPr id="14" name="13 Disco magnético"/>
          <p:cNvSpPr/>
          <p:nvPr/>
        </p:nvSpPr>
        <p:spPr>
          <a:xfrm>
            <a:off x="683568" y="3068960"/>
            <a:ext cx="1584176" cy="2016224"/>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smtClean="0"/>
              <a:t>RFEA</a:t>
            </a:r>
            <a:endParaRPr lang="es-ES" sz="4000" dirty="0"/>
          </a:p>
        </p:txBody>
      </p:sp>
      <p:sp>
        <p:nvSpPr>
          <p:cNvPr id="15" name="14 Flecha derecha"/>
          <p:cNvSpPr/>
          <p:nvPr/>
        </p:nvSpPr>
        <p:spPr>
          <a:xfrm>
            <a:off x="2915816" y="4077072"/>
            <a:ext cx="1224136" cy="288032"/>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Procedimiento Técnico</a:t>
            </a:r>
            <a:br>
              <a:rPr lang="es-ES" dirty="0" smtClean="0"/>
            </a:br>
            <a:r>
              <a:rPr lang="es-ES" sz="3200" dirty="0" smtClean="0"/>
              <a:t> </a:t>
            </a:r>
            <a:r>
              <a:rPr lang="es-ES" sz="3200" dirty="0" err="1" smtClean="0"/>
              <a:t>WebService</a:t>
            </a:r>
            <a:endParaRPr lang="es-ES" dirty="0"/>
          </a:p>
        </p:txBody>
      </p:sp>
      <p:pic>
        <p:nvPicPr>
          <p:cNvPr id="4" name="3 Imagen" descr="rfea.jpg"/>
          <p:cNvPicPr>
            <a:picLocks noChangeAspect="1"/>
          </p:cNvPicPr>
          <p:nvPr/>
        </p:nvPicPr>
        <p:blipFill>
          <a:blip r:embed="rId3" cstate="print"/>
          <a:stretch>
            <a:fillRect/>
          </a:stretch>
        </p:blipFill>
        <p:spPr>
          <a:xfrm>
            <a:off x="453430" y="188640"/>
            <a:ext cx="1238250" cy="1209675"/>
          </a:xfrm>
          <a:prstGeom prst="rect">
            <a:avLst/>
          </a:prstGeom>
        </p:spPr>
      </p:pic>
      <p:sp>
        <p:nvSpPr>
          <p:cNvPr id="5" name="4 Marcador de fecha"/>
          <p:cNvSpPr>
            <a:spLocks noGrp="1"/>
          </p:cNvSpPr>
          <p:nvPr>
            <p:ph type="dt" sz="half" idx="10"/>
          </p:nvPr>
        </p:nvSpPr>
        <p:spPr/>
        <p:txBody>
          <a:bodyPr/>
          <a:lstStyle/>
          <a:p>
            <a:r>
              <a:rPr lang="es-ES" smtClean="0"/>
              <a:t>Madrid, 8 de octubre de 2011</a:t>
            </a:r>
            <a:endParaRPr lang="es-ES"/>
          </a:p>
        </p:txBody>
      </p:sp>
      <p:sp>
        <p:nvSpPr>
          <p:cNvPr id="6" name="5 Marcador de pie de página"/>
          <p:cNvSpPr>
            <a:spLocks noGrp="1"/>
          </p:cNvSpPr>
          <p:nvPr>
            <p:ph type="ftr" sz="quarter" idx="11"/>
          </p:nvPr>
        </p:nvSpPr>
        <p:spPr/>
        <p:txBody>
          <a:bodyPr/>
          <a:lstStyle/>
          <a:p>
            <a:r>
              <a:rPr lang="es-ES" dirty="0" smtClean="0"/>
              <a:t>LICENCIA DE DIA</a:t>
            </a:r>
            <a:endParaRPr lang="es-ES" dirty="0"/>
          </a:p>
        </p:txBody>
      </p:sp>
      <p:sp>
        <p:nvSpPr>
          <p:cNvPr id="7" name="6 Marcador de número de diapositiva"/>
          <p:cNvSpPr>
            <a:spLocks noGrp="1"/>
          </p:cNvSpPr>
          <p:nvPr>
            <p:ph type="sldNum" sz="quarter" idx="12"/>
          </p:nvPr>
        </p:nvSpPr>
        <p:spPr/>
        <p:txBody>
          <a:bodyPr/>
          <a:lstStyle/>
          <a:p>
            <a:fld id="{9BAD9F7B-04C0-45DA-8EF1-C843A7A72B34}" type="slidenum">
              <a:rPr lang="es-ES" smtClean="0"/>
              <a:pPr/>
              <a:t>6</a:t>
            </a:fld>
            <a:endParaRPr lang="es-ES"/>
          </a:p>
        </p:txBody>
      </p:sp>
      <p:sp>
        <p:nvSpPr>
          <p:cNvPr id="8" name="7 CuadroTexto"/>
          <p:cNvSpPr txBox="1"/>
          <p:nvPr/>
        </p:nvSpPr>
        <p:spPr>
          <a:xfrm>
            <a:off x="539552" y="1700808"/>
            <a:ext cx="1645835" cy="369332"/>
          </a:xfrm>
          <a:prstGeom prst="rect">
            <a:avLst/>
          </a:prstGeom>
          <a:noFill/>
        </p:spPr>
        <p:txBody>
          <a:bodyPr wrap="none" rtlCol="0">
            <a:spAutoFit/>
          </a:bodyPr>
          <a:lstStyle/>
          <a:p>
            <a:r>
              <a:rPr lang="es-ES" b="1" u="sng" dirty="0" smtClean="0"/>
              <a:t>Procedimiento</a:t>
            </a:r>
            <a:r>
              <a:rPr lang="es-ES" dirty="0" smtClean="0"/>
              <a:t>:</a:t>
            </a:r>
            <a:endParaRPr lang="es-ES" dirty="0"/>
          </a:p>
        </p:txBody>
      </p:sp>
      <p:sp>
        <p:nvSpPr>
          <p:cNvPr id="11" name="10 CuadroTexto"/>
          <p:cNvSpPr txBox="1"/>
          <p:nvPr/>
        </p:nvSpPr>
        <p:spPr>
          <a:xfrm>
            <a:off x="611560" y="1916832"/>
            <a:ext cx="7920880" cy="2893100"/>
          </a:xfrm>
          <a:prstGeom prst="rect">
            <a:avLst/>
          </a:prstGeom>
          <a:noFill/>
        </p:spPr>
        <p:txBody>
          <a:bodyPr wrap="square" rtlCol="0">
            <a:spAutoFit/>
          </a:bodyPr>
          <a:lstStyle/>
          <a:p>
            <a:r>
              <a:rPr lang="es-ES" sz="2000" b="1" dirty="0" smtClean="0"/>
              <a:t/>
            </a:r>
            <a:br>
              <a:rPr lang="es-ES" sz="2000" b="1" dirty="0" smtClean="0"/>
            </a:br>
            <a:r>
              <a:rPr lang="es-ES" dirty="0" smtClean="0"/>
              <a:t> El </a:t>
            </a:r>
            <a:r>
              <a:rPr lang="es-ES" dirty="0" err="1" smtClean="0"/>
              <a:t>webservice</a:t>
            </a:r>
            <a:r>
              <a:rPr lang="es-ES" dirty="0" smtClean="0"/>
              <a:t> recibe los parámetros.</a:t>
            </a:r>
          </a:p>
          <a:p>
            <a:r>
              <a:rPr lang="es-ES" dirty="0" smtClean="0"/>
              <a:t/>
            </a:r>
            <a:br>
              <a:rPr lang="es-ES" dirty="0" smtClean="0"/>
            </a:br>
            <a:r>
              <a:rPr lang="es-ES" dirty="0" smtClean="0"/>
              <a:t>Comprueba si el usuario  y la contraseña están dados de alta en el sistema, en caso de no corresponder devuelve un XML con los siguientes datos.</a:t>
            </a:r>
          </a:p>
          <a:p>
            <a:r>
              <a:rPr lang="es-ES" dirty="0" smtClean="0"/>
              <a:t/>
            </a:r>
            <a:br>
              <a:rPr lang="es-ES" dirty="0" smtClean="0"/>
            </a:br>
            <a:r>
              <a:rPr lang="es-ES" dirty="0" smtClean="0"/>
              <a:t>&lt;response&gt;</a:t>
            </a:r>
          </a:p>
          <a:p>
            <a:r>
              <a:rPr lang="es-ES" dirty="0" smtClean="0"/>
              <a:t>&lt;Estado&gt;KO&lt;/Estado&gt;</a:t>
            </a:r>
          </a:p>
          <a:p>
            <a:r>
              <a:rPr lang="es-ES" dirty="0" smtClean="0"/>
              <a:t>&lt;Mensaje&gt;Usuario o clave incorrectas&lt;/Mensaje&gt;</a:t>
            </a:r>
          </a:p>
          <a:p>
            <a:r>
              <a:rPr lang="es-ES" dirty="0" smtClean="0"/>
              <a:t>&lt;/response&gt;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Procedimiento Técnico</a:t>
            </a:r>
            <a:br>
              <a:rPr lang="es-ES" dirty="0" smtClean="0"/>
            </a:br>
            <a:r>
              <a:rPr lang="es-ES" sz="3200" dirty="0" smtClean="0"/>
              <a:t> </a:t>
            </a:r>
            <a:r>
              <a:rPr lang="es-ES" sz="3200" dirty="0" err="1" smtClean="0"/>
              <a:t>WebService</a:t>
            </a:r>
            <a:endParaRPr lang="es-ES" dirty="0"/>
          </a:p>
        </p:txBody>
      </p:sp>
      <p:pic>
        <p:nvPicPr>
          <p:cNvPr id="4" name="3 Imagen" descr="rfea.jpg"/>
          <p:cNvPicPr>
            <a:picLocks noChangeAspect="1"/>
          </p:cNvPicPr>
          <p:nvPr/>
        </p:nvPicPr>
        <p:blipFill>
          <a:blip r:embed="rId3" cstate="print"/>
          <a:stretch>
            <a:fillRect/>
          </a:stretch>
        </p:blipFill>
        <p:spPr>
          <a:xfrm>
            <a:off x="453430" y="188640"/>
            <a:ext cx="1238250" cy="1209675"/>
          </a:xfrm>
          <a:prstGeom prst="rect">
            <a:avLst/>
          </a:prstGeom>
        </p:spPr>
      </p:pic>
      <p:sp>
        <p:nvSpPr>
          <p:cNvPr id="5" name="4 Marcador de fecha"/>
          <p:cNvSpPr>
            <a:spLocks noGrp="1"/>
          </p:cNvSpPr>
          <p:nvPr>
            <p:ph type="dt" sz="half" idx="10"/>
          </p:nvPr>
        </p:nvSpPr>
        <p:spPr/>
        <p:txBody>
          <a:bodyPr/>
          <a:lstStyle/>
          <a:p>
            <a:r>
              <a:rPr lang="es-ES" smtClean="0"/>
              <a:t>Madrid, 8 de octubre de 2011</a:t>
            </a:r>
            <a:endParaRPr lang="es-ES"/>
          </a:p>
        </p:txBody>
      </p:sp>
      <p:sp>
        <p:nvSpPr>
          <p:cNvPr id="6" name="5 Marcador de pie de página"/>
          <p:cNvSpPr>
            <a:spLocks noGrp="1"/>
          </p:cNvSpPr>
          <p:nvPr>
            <p:ph type="ftr" sz="quarter" idx="11"/>
          </p:nvPr>
        </p:nvSpPr>
        <p:spPr/>
        <p:txBody>
          <a:bodyPr/>
          <a:lstStyle/>
          <a:p>
            <a:r>
              <a:rPr lang="es-ES" dirty="0" smtClean="0"/>
              <a:t>LICENCIA DE DIA</a:t>
            </a:r>
            <a:endParaRPr lang="es-ES" dirty="0"/>
          </a:p>
        </p:txBody>
      </p:sp>
      <p:sp>
        <p:nvSpPr>
          <p:cNvPr id="7" name="6 Marcador de número de diapositiva"/>
          <p:cNvSpPr>
            <a:spLocks noGrp="1"/>
          </p:cNvSpPr>
          <p:nvPr>
            <p:ph type="sldNum" sz="quarter" idx="12"/>
          </p:nvPr>
        </p:nvSpPr>
        <p:spPr/>
        <p:txBody>
          <a:bodyPr/>
          <a:lstStyle/>
          <a:p>
            <a:fld id="{9BAD9F7B-04C0-45DA-8EF1-C843A7A72B34}" type="slidenum">
              <a:rPr lang="es-ES" smtClean="0"/>
              <a:pPr/>
              <a:t>7</a:t>
            </a:fld>
            <a:endParaRPr lang="es-ES"/>
          </a:p>
        </p:txBody>
      </p:sp>
      <p:sp>
        <p:nvSpPr>
          <p:cNvPr id="8" name="7 CuadroTexto"/>
          <p:cNvSpPr txBox="1"/>
          <p:nvPr/>
        </p:nvSpPr>
        <p:spPr>
          <a:xfrm>
            <a:off x="539552" y="1700808"/>
            <a:ext cx="1645835" cy="369332"/>
          </a:xfrm>
          <a:prstGeom prst="rect">
            <a:avLst/>
          </a:prstGeom>
          <a:noFill/>
        </p:spPr>
        <p:txBody>
          <a:bodyPr wrap="none" rtlCol="0">
            <a:spAutoFit/>
          </a:bodyPr>
          <a:lstStyle/>
          <a:p>
            <a:r>
              <a:rPr lang="es-ES" b="1" u="sng" dirty="0" smtClean="0"/>
              <a:t>Procedimiento</a:t>
            </a:r>
            <a:r>
              <a:rPr lang="es-ES" dirty="0" smtClean="0"/>
              <a:t>:</a:t>
            </a:r>
            <a:endParaRPr lang="es-ES" dirty="0"/>
          </a:p>
        </p:txBody>
      </p:sp>
      <p:sp>
        <p:nvSpPr>
          <p:cNvPr id="11" name="10 CuadroTexto"/>
          <p:cNvSpPr txBox="1"/>
          <p:nvPr/>
        </p:nvSpPr>
        <p:spPr>
          <a:xfrm>
            <a:off x="611560" y="1916832"/>
            <a:ext cx="7920880" cy="3200876"/>
          </a:xfrm>
          <a:prstGeom prst="rect">
            <a:avLst/>
          </a:prstGeom>
          <a:noFill/>
        </p:spPr>
        <p:txBody>
          <a:bodyPr wrap="square" rtlCol="0">
            <a:spAutoFit/>
          </a:bodyPr>
          <a:lstStyle/>
          <a:p>
            <a:r>
              <a:rPr lang="es-ES" sz="2000" b="1" dirty="0" smtClean="0"/>
              <a:t/>
            </a:r>
            <a:br>
              <a:rPr lang="es-ES" sz="2000" b="1" dirty="0" smtClean="0"/>
            </a:br>
            <a:r>
              <a:rPr lang="es-ES" sz="2000" dirty="0" smtClean="0"/>
              <a:t> </a:t>
            </a:r>
            <a:r>
              <a:rPr lang="es-ES" dirty="0" smtClean="0"/>
              <a:t>Si el usuario es válido se comprueban por los datos del campeonato pasado como parámetro. En caso de no haber campeonato en la base de datos que corresponda con el código introducido el </a:t>
            </a:r>
            <a:r>
              <a:rPr lang="es-ES" dirty="0" err="1" smtClean="0"/>
              <a:t>webservice</a:t>
            </a:r>
            <a:r>
              <a:rPr lang="es-ES" dirty="0" smtClean="0"/>
              <a:t> devolverá un mensaje con la siguiente estructura</a:t>
            </a:r>
          </a:p>
          <a:p>
            <a:r>
              <a:rPr lang="es-ES" dirty="0" smtClean="0"/>
              <a:t/>
            </a:r>
            <a:br>
              <a:rPr lang="es-ES" dirty="0" smtClean="0"/>
            </a:br>
            <a:r>
              <a:rPr lang="es-ES" dirty="0" smtClean="0"/>
              <a:t>&lt;response&gt;</a:t>
            </a:r>
          </a:p>
          <a:p>
            <a:r>
              <a:rPr lang="es-ES" dirty="0" smtClean="0"/>
              <a:t>&lt;Estado&gt;KO&lt;/Estado&gt;</a:t>
            </a:r>
          </a:p>
          <a:p>
            <a:r>
              <a:rPr lang="es-ES" dirty="0" smtClean="0"/>
              <a:t>&lt;Mensaje&gt;Campeonato no reconocido&lt;/Mensaje&gt;</a:t>
            </a:r>
          </a:p>
          <a:p>
            <a:r>
              <a:rPr lang="es-ES" dirty="0" smtClean="0"/>
              <a:t>&lt;/response&gt; </a:t>
            </a:r>
            <a:br>
              <a:rPr lang="es-ES" dirty="0" smtClean="0"/>
            </a:br>
            <a:endParaRPr lang="es-E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Procedimiento Técnico</a:t>
            </a:r>
            <a:br>
              <a:rPr lang="es-ES" dirty="0" smtClean="0"/>
            </a:br>
            <a:r>
              <a:rPr lang="es-ES" sz="3200" dirty="0" smtClean="0"/>
              <a:t> </a:t>
            </a:r>
            <a:r>
              <a:rPr lang="es-ES" sz="3200" dirty="0" err="1" smtClean="0"/>
              <a:t>WebService</a:t>
            </a:r>
            <a:endParaRPr lang="es-ES" dirty="0"/>
          </a:p>
        </p:txBody>
      </p:sp>
      <p:pic>
        <p:nvPicPr>
          <p:cNvPr id="4" name="3 Imagen" descr="rfea.jpg"/>
          <p:cNvPicPr>
            <a:picLocks noChangeAspect="1"/>
          </p:cNvPicPr>
          <p:nvPr/>
        </p:nvPicPr>
        <p:blipFill>
          <a:blip r:embed="rId3" cstate="print"/>
          <a:stretch>
            <a:fillRect/>
          </a:stretch>
        </p:blipFill>
        <p:spPr>
          <a:xfrm>
            <a:off x="453430" y="188640"/>
            <a:ext cx="1238250" cy="1209675"/>
          </a:xfrm>
          <a:prstGeom prst="rect">
            <a:avLst/>
          </a:prstGeom>
        </p:spPr>
      </p:pic>
      <p:sp>
        <p:nvSpPr>
          <p:cNvPr id="5" name="4 Marcador de fecha"/>
          <p:cNvSpPr>
            <a:spLocks noGrp="1"/>
          </p:cNvSpPr>
          <p:nvPr>
            <p:ph type="dt" sz="half" idx="10"/>
          </p:nvPr>
        </p:nvSpPr>
        <p:spPr/>
        <p:txBody>
          <a:bodyPr/>
          <a:lstStyle/>
          <a:p>
            <a:r>
              <a:rPr lang="es-ES" smtClean="0"/>
              <a:t>Madrid, 8 de octubre de 2011</a:t>
            </a:r>
            <a:endParaRPr lang="es-ES"/>
          </a:p>
        </p:txBody>
      </p:sp>
      <p:sp>
        <p:nvSpPr>
          <p:cNvPr id="6" name="5 Marcador de pie de página"/>
          <p:cNvSpPr>
            <a:spLocks noGrp="1"/>
          </p:cNvSpPr>
          <p:nvPr>
            <p:ph type="ftr" sz="quarter" idx="11"/>
          </p:nvPr>
        </p:nvSpPr>
        <p:spPr/>
        <p:txBody>
          <a:bodyPr/>
          <a:lstStyle/>
          <a:p>
            <a:r>
              <a:rPr lang="es-ES" dirty="0" smtClean="0"/>
              <a:t>LICENCIA DE DIA</a:t>
            </a:r>
            <a:endParaRPr lang="es-ES" dirty="0"/>
          </a:p>
        </p:txBody>
      </p:sp>
      <p:sp>
        <p:nvSpPr>
          <p:cNvPr id="7" name="6 Marcador de número de diapositiva"/>
          <p:cNvSpPr>
            <a:spLocks noGrp="1"/>
          </p:cNvSpPr>
          <p:nvPr>
            <p:ph type="sldNum" sz="quarter" idx="12"/>
          </p:nvPr>
        </p:nvSpPr>
        <p:spPr/>
        <p:txBody>
          <a:bodyPr/>
          <a:lstStyle/>
          <a:p>
            <a:fld id="{9BAD9F7B-04C0-45DA-8EF1-C843A7A72B34}" type="slidenum">
              <a:rPr lang="es-ES" smtClean="0"/>
              <a:pPr/>
              <a:t>8</a:t>
            </a:fld>
            <a:endParaRPr lang="es-ES"/>
          </a:p>
        </p:txBody>
      </p:sp>
      <p:sp>
        <p:nvSpPr>
          <p:cNvPr id="8" name="7 CuadroTexto"/>
          <p:cNvSpPr txBox="1"/>
          <p:nvPr/>
        </p:nvSpPr>
        <p:spPr>
          <a:xfrm>
            <a:off x="539552" y="1700808"/>
            <a:ext cx="1645835" cy="369332"/>
          </a:xfrm>
          <a:prstGeom prst="rect">
            <a:avLst/>
          </a:prstGeom>
          <a:noFill/>
        </p:spPr>
        <p:txBody>
          <a:bodyPr wrap="none" rtlCol="0">
            <a:spAutoFit/>
          </a:bodyPr>
          <a:lstStyle/>
          <a:p>
            <a:r>
              <a:rPr lang="es-ES" b="1" u="sng" dirty="0" smtClean="0"/>
              <a:t>Procedimiento</a:t>
            </a:r>
            <a:r>
              <a:rPr lang="es-ES" dirty="0" smtClean="0"/>
              <a:t>:</a:t>
            </a:r>
            <a:endParaRPr lang="es-ES" dirty="0"/>
          </a:p>
        </p:txBody>
      </p:sp>
      <p:sp>
        <p:nvSpPr>
          <p:cNvPr id="11" name="10 CuadroTexto"/>
          <p:cNvSpPr txBox="1"/>
          <p:nvPr/>
        </p:nvSpPr>
        <p:spPr>
          <a:xfrm>
            <a:off x="611560" y="1916832"/>
            <a:ext cx="7920880" cy="4862870"/>
          </a:xfrm>
          <a:prstGeom prst="rect">
            <a:avLst/>
          </a:prstGeom>
          <a:noFill/>
        </p:spPr>
        <p:txBody>
          <a:bodyPr wrap="square" rtlCol="0">
            <a:spAutoFit/>
          </a:bodyPr>
          <a:lstStyle/>
          <a:p>
            <a:r>
              <a:rPr lang="es-ES" sz="2000" b="1" dirty="0" smtClean="0"/>
              <a:t/>
            </a:r>
            <a:br>
              <a:rPr lang="es-ES" sz="2000" b="1" dirty="0" smtClean="0"/>
            </a:br>
            <a:r>
              <a:rPr lang="es-ES" sz="2000" dirty="0" smtClean="0"/>
              <a:t> </a:t>
            </a:r>
            <a:r>
              <a:rPr lang="es-ES" dirty="0" smtClean="0"/>
              <a:t>Tras estas comprobaciones de seguridad el sistema procederá a hacer una búsqueda en los datos del sistema para comprobar la existencia o no de los datos solicitados.</a:t>
            </a:r>
            <a:br>
              <a:rPr lang="es-ES" dirty="0" smtClean="0"/>
            </a:br>
            <a:endParaRPr lang="es-ES" dirty="0" smtClean="0"/>
          </a:p>
          <a:p>
            <a:r>
              <a:rPr lang="es-ES" dirty="0" smtClean="0"/>
              <a:t>Primeramente hace una búsqueda de la licencia. </a:t>
            </a:r>
          </a:p>
          <a:p>
            <a:r>
              <a:rPr lang="es-ES" dirty="0" smtClean="0"/>
              <a:t/>
            </a:r>
            <a:br>
              <a:rPr lang="es-ES" dirty="0" smtClean="0"/>
            </a:br>
            <a:r>
              <a:rPr lang="es-ES" dirty="0" smtClean="0"/>
              <a:t>Si encuentra la licencia y es licencia nacional o bien es territorial y coincide con la comunidad de la prueba se acaba la búsqueda y se procede a la respuesta positiva.</a:t>
            </a:r>
          </a:p>
          <a:p>
            <a:r>
              <a:rPr lang="es-ES" dirty="0" smtClean="0"/>
              <a:t/>
            </a:r>
            <a:br>
              <a:rPr lang="es-ES" dirty="0" smtClean="0"/>
            </a:br>
            <a:r>
              <a:rPr lang="es-ES" dirty="0" smtClean="0"/>
              <a:t>Si no encuentra la licencia nacional o bien es territorial fuera de su autonomía, hace una búsqueda del número de carnet corredor plus. Si lo encuentra, se acaba la búsqueda y se procede a la respuesta positiva.</a:t>
            </a:r>
          </a:p>
          <a:p>
            <a:r>
              <a:rPr lang="es-ES" dirty="0" smtClean="0"/>
              <a:t/>
            </a:r>
            <a:br>
              <a:rPr lang="es-ES" dirty="0" smtClean="0"/>
            </a:br>
            <a:r>
              <a:rPr lang="es-ES" dirty="0" smtClean="0"/>
              <a:t>Si no lo encuentra, se acaba la búsqueda y se procede a la respuesta negativa.</a:t>
            </a:r>
          </a:p>
          <a:p>
            <a:r>
              <a:rPr lang="es-ES" dirty="0" smtClean="0"/>
              <a:t/>
            </a:r>
            <a:br>
              <a:rPr lang="es-ES" dirty="0" smtClean="0"/>
            </a:br>
            <a:endParaRPr lang="es-E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Procedimiento Técnico</a:t>
            </a:r>
            <a:br>
              <a:rPr lang="es-ES" dirty="0" smtClean="0"/>
            </a:br>
            <a:r>
              <a:rPr lang="es-ES" sz="3200" dirty="0" smtClean="0"/>
              <a:t> </a:t>
            </a:r>
            <a:r>
              <a:rPr lang="es-ES" sz="3200" dirty="0" err="1" smtClean="0"/>
              <a:t>WebService</a:t>
            </a:r>
            <a:endParaRPr lang="es-ES" dirty="0"/>
          </a:p>
        </p:txBody>
      </p:sp>
      <p:pic>
        <p:nvPicPr>
          <p:cNvPr id="4" name="3 Imagen" descr="rfea.jpg"/>
          <p:cNvPicPr>
            <a:picLocks noChangeAspect="1"/>
          </p:cNvPicPr>
          <p:nvPr/>
        </p:nvPicPr>
        <p:blipFill>
          <a:blip r:embed="rId3" cstate="print"/>
          <a:stretch>
            <a:fillRect/>
          </a:stretch>
        </p:blipFill>
        <p:spPr>
          <a:xfrm>
            <a:off x="453430" y="188640"/>
            <a:ext cx="1238250" cy="1209675"/>
          </a:xfrm>
          <a:prstGeom prst="rect">
            <a:avLst/>
          </a:prstGeom>
        </p:spPr>
      </p:pic>
      <p:sp>
        <p:nvSpPr>
          <p:cNvPr id="5" name="4 Marcador de fecha"/>
          <p:cNvSpPr>
            <a:spLocks noGrp="1"/>
          </p:cNvSpPr>
          <p:nvPr>
            <p:ph type="dt" sz="half" idx="10"/>
          </p:nvPr>
        </p:nvSpPr>
        <p:spPr/>
        <p:txBody>
          <a:bodyPr/>
          <a:lstStyle/>
          <a:p>
            <a:r>
              <a:rPr lang="es-ES" smtClean="0"/>
              <a:t>Madrid, 8 de octubre de 2011</a:t>
            </a:r>
            <a:endParaRPr lang="es-ES"/>
          </a:p>
        </p:txBody>
      </p:sp>
      <p:sp>
        <p:nvSpPr>
          <p:cNvPr id="6" name="5 Marcador de pie de página"/>
          <p:cNvSpPr>
            <a:spLocks noGrp="1"/>
          </p:cNvSpPr>
          <p:nvPr>
            <p:ph type="ftr" sz="quarter" idx="11"/>
          </p:nvPr>
        </p:nvSpPr>
        <p:spPr/>
        <p:txBody>
          <a:bodyPr/>
          <a:lstStyle/>
          <a:p>
            <a:r>
              <a:rPr lang="es-ES" dirty="0" smtClean="0"/>
              <a:t>LICENCIA DE DIA</a:t>
            </a:r>
            <a:endParaRPr lang="es-ES" dirty="0"/>
          </a:p>
        </p:txBody>
      </p:sp>
      <p:sp>
        <p:nvSpPr>
          <p:cNvPr id="7" name="6 Marcador de número de diapositiva"/>
          <p:cNvSpPr>
            <a:spLocks noGrp="1"/>
          </p:cNvSpPr>
          <p:nvPr>
            <p:ph type="sldNum" sz="quarter" idx="12"/>
          </p:nvPr>
        </p:nvSpPr>
        <p:spPr/>
        <p:txBody>
          <a:bodyPr/>
          <a:lstStyle/>
          <a:p>
            <a:fld id="{9BAD9F7B-04C0-45DA-8EF1-C843A7A72B34}" type="slidenum">
              <a:rPr lang="es-ES" smtClean="0"/>
              <a:pPr/>
              <a:t>9</a:t>
            </a:fld>
            <a:endParaRPr lang="es-ES"/>
          </a:p>
        </p:txBody>
      </p:sp>
      <p:sp>
        <p:nvSpPr>
          <p:cNvPr id="8" name="7 CuadroTexto"/>
          <p:cNvSpPr txBox="1"/>
          <p:nvPr/>
        </p:nvSpPr>
        <p:spPr>
          <a:xfrm>
            <a:off x="539552" y="1700808"/>
            <a:ext cx="3892284" cy="369332"/>
          </a:xfrm>
          <a:prstGeom prst="rect">
            <a:avLst/>
          </a:prstGeom>
          <a:noFill/>
        </p:spPr>
        <p:txBody>
          <a:bodyPr wrap="none" rtlCol="0">
            <a:spAutoFit/>
          </a:bodyPr>
          <a:lstStyle/>
          <a:p>
            <a:r>
              <a:rPr lang="es-ES" b="1" u="sng" dirty="0" smtClean="0"/>
              <a:t>Formato de devolución del </a:t>
            </a:r>
            <a:r>
              <a:rPr lang="es-ES" b="1" u="sng" dirty="0" err="1" smtClean="0"/>
              <a:t>Webservice</a:t>
            </a:r>
            <a:endParaRPr lang="es-ES" dirty="0"/>
          </a:p>
        </p:txBody>
      </p:sp>
      <p:sp>
        <p:nvSpPr>
          <p:cNvPr id="11" name="10 CuadroTexto"/>
          <p:cNvSpPr txBox="1"/>
          <p:nvPr/>
        </p:nvSpPr>
        <p:spPr>
          <a:xfrm>
            <a:off x="611560" y="1916832"/>
            <a:ext cx="7920880" cy="5355312"/>
          </a:xfrm>
          <a:prstGeom prst="rect">
            <a:avLst/>
          </a:prstGeom>
          <a:noFill/>
        </p:spPr>
        <p:txBody>
          <a:bodyPr wrap="square" rtlCol="0">
            <a:spAutoFit/>
          </a:bodyPr>
          <a:lstStyle/>
          <a:p>
            <a:r>
              <a:rPr lang="es-ES" b="1" dirty="0" smtClean="0"/>
              <a:t/>
            </a:r>
            <a:br>
              <a:rPr lang="es-ES" b="1" dirty="0" smtClean="0"/>
            </a:br>
            <a:r>
              <a:rPr lang="es-ES" dirty="0" smtClean="0"/>
              <a:t>Formato devuelto por el </a:t>
            </a:r>
            <a:r>
              <a:rPr lang="es-ES" dirty="0" err="1" smtClean="0"/>
              <a:t>WebService</a:t>
            </a:r>
            <a:r>
              <a:rPr lang="es-ES" dirty="0" smtClean="0"/>
              <a:t>.</a:t>
            </a:r>
          </a:p>
          <a:p>
            <a:r>
              <a:rPr lang="es-ES" dirty="0" smtClean="0"/>
              <a:t/>
            </a:r>
            <a:br>
              <a:rPr lang="es-ES" dirty="0" smtClean="0"/>
            </a:br>
            <a:r>
              <a:rPr lang="es-ES" dirty="0" smtClean="0"/>
              <a:t>Un XML con la siguiente estructura:</a:t>
            </a:r>
          </a:p>
          <a:p>
            <a:r>
              <a:rPr lang="es-ES" dirty="0" smtClean="0"/>
              <a:t/>
            </a:r>
            <a:br>
              <a:rPr lang="es-ES" dirty="0" smtClean="0"/>
            </a:br>
            <a:r>
              <a:rPr lang="es-ES" dirty="0" smtClean="0"/>
              <a:t>Nodo principal nombre response.</a:t>
            </a:r>
          </a:p>
          <a:p>
            <a:endParaRPr lang="es-ES" dirty="0" smtClean="0"/>
          </a:p>
          <a:p>
            <a:r>
              <a:rPr lang="es-ES" dirty="0" err="1" smtClean="0"/>
              <a:t>Subnodos</a:t>
            </a:r>
            <a:r>
              <a:rPr lang="es-ES" dirty="0" smtClean="0"/>
              <a:t>: </a:t>
            </a:r>
          </a:p>
          <a:p>
            <a:r>
              <a:rPr lang="es-ES" b="1" dirty="0" smtClean="0"/>
              <a:t/>
            </a:r>
            <a:br>
              <a:rPr lang="es-ES" b="1" dirty="0" smtClean="0"/>
            </a:br>
            <a:r>
              <a:rPr lang="es-ES" b="1" dirty="0" smtClean="0"/>
              <a:t>Estado:</a:t>
            </a:r>
            <a:r>
              <a:rPr lang="es-ES" dirty="0" smtClean="0"/>
              <a:t> Dos posibles valores para este campo</a:t>
            </a:r>
          </a:p>
          <a:p>
            <a:r>
              <a:rPr lang="es-ES" dirty="0" smtClean="0"/>
              <a:t/>
            </a:r>
            <a:br>
              <a:rPr lang="es-ES" dirty="0" smtClean="0"/>
            </a:br>
            <a:r>
              <a:rPr lang="es-ES" dirty="0" smtClean="0"/>
              <a:t>1.- “OK” -&gt; Si hay coincidencia en el sistema para los datos introducidos por el usuario</a:t>
            </a:r>
          </a:p>
          <a:p>
            <a:r>
              <a:rPr lang="es-ES" dirty="0" smtClean="0"/>
              <a:t/>
            </a:r>
            <a:br>
              <a:rPr lang="es-ES" dirty="0" smtClean="0"/>
            </a:br>
            <a:r>
              <a:rPr lang="es-ES" dirty="0" smtClean="0"/>
              <a:t>2.-  “KO” -&gt; Si la búsqueda por los datos introducidos no devuelve ningún registro válido en el sistema</a:t>
            </a:r>
          </a:p>
          <a:p>
            <a:endParaRPr lang="es-ES" dirty="0" smtClean="0"/>
          </a:p>
          <a:p>
            <a:r>
              <a:rPr lang="es-ES" dirty="0" smtClean="0"/>
              <a:t/>
            </a:r>
            <a:br>
              <a:rPr lang="es-ES" dirty="0" smtClean="0"/>
            </a:br>
            <a:endParaRPr lang="es-E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TotalTime>
  <Words>281</Words>
  <Application>Microsoft Office PowerPoint</Application>
  <PresentationFormat>Presentación en pantalla (4:3)</PresentationFormat>
  <Paragraphs>191</Paragraphs>
  <Slides>15</Slides>
  <Notes>14</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Tema de Office</vt:lpstr>
      <vt:lpstr>Licencia de día</vt:lpstr>
      <vt:lpstr>Procedimiento Técnico  WebService</vt:lpstr>
      <vt:lpstr>Procedimiento Técnico  WebService</vt:lpstr>
      <vt:lpstr>Procedimiento Técnico  WebService</vt:lpstr>
      <vt:lpstr>Procedimiento Técnico  WebService</vt:lpstr>
      <vt:lpstr>Procedimiento Técnico  WebService</vt:lpstr>
      <vt:lpstr>Procedimiento Técnico  WebService</vt:lpstr>
      <vt:lpstr>Procedimiento Técnico  WebService</vt:lpstr>
      <vt:lpstr>Procedimiento Técnico  WebService</vt:lpstr>
      <vt:lpstr>Procedimiento Técnico  WebService</vt:lpstr>
      <vt:lpstr>Procedimiento Técnico  WebService</vt:lpstr>
      <vt:lpstr>Procedimiento Técnico  WebService</vt:lpstr>
      <vt:lpstr>Procedimiento Técnico  WebService</vt:lpstr>
      <vt:lpstr>Procedimiento Técnico  WebService</vt:lpstr>
      <vt:lpstr>Procedimiento Técnico WebService</vt:lpstr>
    </vt:vector>
  </TitlesOfParts>
  <Company>Real Federacion Española de Atletismo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 </dc:creator>
  <cp:lastModifiedBy> </cp:lastModifiedBy>
  <cp:revision>63</cp:revision>
  <dcterms:created xsi:type="dcterms:W3CDTF">2011-10-06T14:37:13Z</dcterms:created>
  <dcterms:modified xsi:type="dcterms:W3CDTF">2011-11-25T09:28:08Z</dcterms:modified>
</cp:coreProperties>
</file>