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115729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23640" y="610920"/>
            <a:ext cx="115729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23640" y="61092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53560" y="61092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6840" y="23256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149680" y="23256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23640" y="61092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6840" y="61092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149680" y="61092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23640" y="232560"/>
            <a:ext cx="11572920" cy="72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115729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23640" y="61092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3640" y="232560"/>
            <a:ext cx="11572920" cy="72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53560" y="61092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23640" y="610920"/>
            <a:ext cx="115729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115729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640" y="610920"/>
            <a:ext cx="115729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23640" y="61092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53560" y="61092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236840" y="23256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149680" y="23256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23640" y="61092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236840" y="61092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149680" y="610920"/>
            <a:ext cx="3726360" cy="3452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115729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23640" y="61092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72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53560" y="61092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364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3560" y="232560"/>
            <a:ext cx="56473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3640" y="610920"/>
            <a:ext cx="11572920" cy="3452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6372360" y="2450160"/>
            <a:ext cx="5314680" cy="6411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marL="432000" indent="-32400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Insert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your subtitle here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372360" y="1084320"/>
            <a:ext cx="5314680" cy="1319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Click</a:t>
            </a:r>
            <a:br/>
            <a:r>
              <a:rPr lang="en-US" sz="4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to edit title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853560" y="1155240"/>
            <a:ext cx="4774320" cy="409716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2980080" y="4687920"/>
            <a:ext cx="3047040" cy="1260360"/>
          </a:xfrm>
          <a:prstGeom prst="rect">
            <a:avLst/>
          </a:prstGeom>
          <a:ln>
            <a:noFill/>
          </a:ln>
        </p:spPr>
      </p:pic>
      <p:pic>
        <p:nvPicPr>
          <p:cNvPr id="4" name="Picture 7"/>
          <p:cNvPicPr/>
          <p:nvPr/>
        </p:nvPicPr>
        <p:blipFill>
          <a:blip r:embed="rId16"/>
          <a:stretch/>
        </p:blipFill>
        <p:spPr>
          <a:xfrm rot="3360600">
            <a:off x="5970600" y="3913920"/>
            <a:ext cx="1041840" cy="10940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23640" y="232560"/>
            <a:ext cx="11572920" cy="7239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0" y="6578280"/>
            <a:ext cx="12191760" cy="279360"/>
          </a:xfrm>
          <a:prstGeom prst="rect">
            <a:avLst/>
          </a:prstGeom>
          <a:solidFill>
            <a:srgbClr val="64CED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" name="Group 3"/>
          <p:cNvGrpSpPr/>
          <p:nvPr/>
        </p:nvGrpSpPr>
        <p:grpSpPr>
          <a:xfrm>
            <a:off x="9563760" y="5525280"/>
            <a:ext cx="2565000" cy="1152000"/>
            <a:chOff x="9563760" y="5525280"/>
            <a:chExt cx="2565000" cy="1152000"/>
          </a:xfrm>
        </p:grpSpPr>
        <p:pic>
          <p:nvPicPr>
            <p:cNvPr id="44" name="Picture 53"/>
            <p:cNvPicPr/>
            <p:nvPr/>
          </p:nvPicPr>
          <p:blipFill>
            <a:blip r:embed="rId14"/>
            <a:stretch/>
          </p:blipFill>
          <p:spPr>
            <a:xfrm flipH="1">
              <a:off x="9829800" y="6225840"/>
              <a:ext cx="693360" cy="451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54"/>
            <p:cNvPicPr/>
            <p:nvPr/>
          </p:nvPicPr>
          <p:blipFill>
            <a:blip r:embed="rId15"/>
            <a:stretch/>
          </p:blipFill>
          <p:spPr>
            <a:xfrm flipH="1">
              <a:off x="10564920" y="5539680"/>
              <a:ext cx="499680" cy="1056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55"/>
            <p:cNvPicPr/>
            <p:nvPr/>
          </p:nvPicPr>
          <p:blipFill>
            <a:blip r:embed="rId16"/>
            <a:stretch/>
          </p:blipFill>
          <p:spPr>
            <a:xfrm flipH="1">
              <a:off x="11578680" y="5735880"/>
              <a:ext cx="550080" cy="879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56"/>
            <p:cNvPicPr/>
            <p:nvPr/>
          </p:nvPicPr>
          <p:blipFill>
            <a:blip r:embed="rId17"/>
            <a:stretch/>
          </p:blipFill>
          <p:spPr>
            <a:xfrm flipH="1">
              <a:off x="11161440" y="5525280"/>
              <a:ext cx="374400" cy="1071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58"/>
            <p:cNvPicPr/>
            <p:nvPr/>
          </p:nvPicPr>
          <p:blipFill>
            <a:blip r:embed="rId18"/>
            <a:stretch/>
          </p:blipFill>
          <p:spPr>
            <a:xfrm>
              <a:off x="9563760" y="5866920"/>
              <a:ext cx="264960" cy="402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Clique para editar o formato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482520" y="2659320"/>
            <a:ext cx="5204160" cy="55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pt-PT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Diogo Dias 85085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pt-PT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João Machado 89119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pt-PT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Gonçalo Sousa 98152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pt-PT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 Pedro Santos 98158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372360" y="1084320"/>
            <a:ext cx="5314680" cy="131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PorTravel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6591240"/>
            <a:ext cx="116866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u="sng" strike="noStrike" spc="-1">
                <a:solidFill>
                  <a:srgbClr val="FFFFFF"/>
                </a:solidFill>
                <a:uFillTx/>
                <a:latin typeface="Arial"/>
                <a:ea typeface="Arial Unicode MS"/>
                <a:hlinkClick r:id="rId2"/>
              </a:rPr>
              <a:t>http://www.free-powerpoint-templates-design.com</a:t>
            </a:r>
            <a:endParaRPr lang="pt-PT" sz="1000" b="0" strike="noStrike" spc="-1">
              <a:latin typeface="Arial"/>
            </a:endParaRPr>
          </a:p>
        </p:txBody>
      </p:sp>
      <p:grpSp>
        <p:nvGrpSpPr>
          <p:cNvPr id="89" name="Group 4"/>
          <p:cNvGrpSpPr/>
          <p:nvPr/>
        </p:nvGrpSpPr>
        <p:grpSpPr>
          <a:xfrm>
            <a:off x="10314360" y="481320"/>
            <a:ext cx="1261800" cy="309960"/>
            <a:chOff x="10314360" y="481320"/>
            <a:chExt cx="1261800" cy="309960"/>
          </a:xfrm>
        </p:grpSpPr>
        <p:sp>
          <p:nvSpPr>
            <p:cNvPr id="90" name="CustomShape 5"/>
            <p:cNvSpPr/>
            <p:nvPr/>
          </p:nvSpPr>
          <p:spPr>
            <a:xfrm>
              <a:off x="10314360" y="481320"/>
              <a:ext cx="1261800" cy="309960"/>
            </a:xfrm>
            <a:prstGeom prst="roundRect">
              <a:avLst>
                <a:gd name="adj" fmla="val 50000"/>
              </a:avLst>
            </a:prstGeom>
            <a:noFill/>
            <a:ln w="1584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91" name="Picture 2" descr="E:\002-KIMS BUSINESS\007-01-ALLPPT.com\011-ALLPPT-LOGO\allppt-logo-e.png"/>
            <p:cNvPicPr/>
            <p:nvPr/>
          </p:nvPicPr>
          <p:blipFill>
            <a:blip r:embed="rId3"/>
            <a:stretch/>
          </p:blipFill>
          <p:spPr>
            <a:xfrm>
              <a:off x="10497600" y="540360"/>
              <a:ext cx="904320" cy="18828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109"/>
          <p:cNvPicPr/>
          <p:nvPr/>
        </p:nvPicPr>
        <p:blipFill>
          <a:blip r:embed="rId2"/>
          <a:stretch/>
        </p:blipFill>
        <p:spPr>
          <a:xfrm>
            <a:off x="9720" y="352800"/>
            <a:ext cx="12191760" cy="614880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324360" y="2332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Web Server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23640" y="23256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Objetivos gerais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67160" y="1188000"/>
            <a:ext cx="10685520" cy="302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104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ArialMT"/>
                <a:ea typeface="Arial Unicode MS"/>
              </a:rPr>
              <a:t> Aceder à agência em qualquer browser e em qualquer dispositivo sem a perda de funcionalidades essenciais. </a:t>
            </a:r>
            <a:endParaRPr lang="pt-PT" sz="1800" b="0" strike="noStrike" spc="-1">
              <a:latin typeface="Arial"/>
            </a:endParaRPr>
          </a:p>
          <a:p>
            <a:pPr marL="22104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Arial Nova"/>
                <a:ea typeface="Arial Unicode MS"/>
              </a:rPr>
              <a:t> Dados de cada utilizador devem estar bem protegidos.</a:t>
            </a:r>
            <a:endParaRPr lang="pt-PT" sz="1800" b="0" strike="noStrike" spc="-1">
              <a:latin typeface="Arial"/>
            </a:endParaRPr>
          </a:p>
          <a:p>
            <a:pPr marL="22104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Arial Nova"/>
                <a:ea typeface="Arial Unicode MS"/>
              </a:rPr>
              <a:t> Os métodos de pagamento devem ser diversificados e vulgares, tais como MB Way, PayPal, cartão de crédito e débito, Visa, Mastercard.</a:t>
            </a:r>
            <a:endParaRPr lang="pt-PT" sz="1800" b="0" strike="noStrike" spc="-1">
              <a:latin typeface="Arial"/>
            </a:endParaRPr>
          </a:p>
          <a:p>
            <a:pPr marL="22104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Arial Nova"/>
                <a:ea typeface="Arial Unicode MS"/>
              </a:rPr>
              <a:t> Os clientes devem ter a opção de receber notificações via e-mail com ofertas e promoções de viagens tendo em conta as pesquisas recentes dele e preferências.</a:t>
            </a:r>
            <a:endParaRPr lang="pt-PT" sz="1800" b="0" strike="noStrike" spc="-1">
              <a:latin typeface="Arial"/>
            </a:endParaRPr>
          </a:p>
          <a:p>
            <a:pPr marL="22104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Arial Nova"/>
                <a:ea typeface="Arial Unicode MS"/>
              </a:rPr>
              <a:t> A interface deve ser simples de forma a melhorar a experiência do utilizador.</a:t>
            </a:r>
            <a:endParaRPr lang="pt-PT" sz="1800" b="0" strike="noStrike" spc="-1">
              <a:latin typeface="Arial"/>
            </a:endParaRPr>
          </a:p>
          <a:p>
            <a:pPr marL="22104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Arial Nova"/>
                <a:ea typeface="Arial Unicode MS"/>
              </a:rPr>
              <a:t> A página inicial deve ter um conjunto de ofertas chamativas e deve promover Portugal. 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23640" y="23256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Requisitos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impacto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arquitetura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m 4"/>
          <p:cNvPicPr/>
          <p:nvPr/>
        </p:nvPicPr>
        <p:blipFill>
          <a:blip r:embed="rId2"/>
          <a:stretch/>
        </p:blipFill>
        <p:spPr>
          <a:xfrm>
            <a:off x="2495160" y="2219040"/>
            <a:ext cx="7201440" cy="24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640" y="23256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Linguagens usadas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67160" y="1188000"/>
            <a:ext cx="106855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D4E943-5C84-A86B-B7E3-5488A24C1AE0}"/>
              </a:ext>
            </a:extLst>
          </p:cNvPr>
          <p:cNvSpPr txBox="1"/>
          <p:nvPr/>
        </p:nvSpPr>
        <p:spPr>
          <a:xfrm>
            <a:off x="1325817" y="1557000"/>
            <a:ext cx="9568206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Python</a:t>
            </a:r>
            <a:r>
              <a:rPr lang="pt-PT" dirty="0"/>
              <a:t>(</a:t>
            </a:r>
            <a:r>
              <a:rPr lang="pt-PT" dirty="0" err="1"/>
              <a:t>Flask</a:t>
            </a:r>
            <a:r>
              <a:rPr lang="pt-PT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23640" y="23256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44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Arquitetura do software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67160" y="1188000"/>
            <a:ext cx="106855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Picture 2"/>
          <p:cNvPicPr/>
          <p:nvPr/>
        </p:nvPicPr>
        <p:blipFill>
          <a:blip r:embed="rId2"/>
          <a:stretch/>
        </p:blipFill>
        <p:spPr>
          <a:xfrm>
            <a:off x="3033720" y="1414440"/>
            <a:ext cx="6124320" cy="402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23640" y="23256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44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Arquitetura física </a:t>
            </a: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de instalação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67160" y="1188000"/>
            <a:ext cx="106855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Picture 4"/>
          <p:cNvPicPr/>
          <p:nvPr/>
        </p:nvPicPr>
        <p:blipFill>
          <a:blip r:embed="rId2"/>
          <a:stretch/>
        </p:blipFill>
        <p:spPr>
          <a:xfrm>
            <a:off x="3501360" y="1188000"/>
            <a:ext cx="5217120" cy="407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103"/>
          <p:cNvPicPr/>
          <p:nvPr/>
        </p:nvPicPr>
        <p:blipFill>
          <a:blip r:embed="rId2"/>
          <a:stretch/>
        </p:blipFill>
        <p:spPr>
          <a:xfrm>
            <a:off x="4824720" y="583920"/>
            <a:ext cx="2561760" cy="568620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3318840" y="4320"/>
            <a:ext cx="503316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PT" sz="44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System OverView</a:t>
            </a:r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105"/>
          <p:cNvPicPr/>
          <p:nvPr/>
        </p:nvPicPr>
        <p:blipFill>
          <a:blip r:embed="rId2"/>
          <a:stretch/>
        </p:blipFill>
        <p:spPr>
          <a:xfrm>
            <a:off x="1630440" y="-1800"/>
            <a:ext cx="8949960" cy="685764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2519640" y="27720"/>
            <a:ext cx="7776360" cy="134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PT" sz="44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Modelo da Base de Dados</a:t>
            </a:r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/>
          <p:nvPr/>
        </p:nvPicPr>
        <p:blipFill>
          <a:blip r:embed="rId2"/>
          <a:stretch/>
        </p:blipFill>
        <p:spPr>
          <a:xfrm>
            <a:off x="9720" y="835200"/>
            <a:ext cx="12191760" cy="518364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324000" y="23292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Rest API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170</Words>
  <Application>Microsoft Office PowerPoint</Application>
  <PresentationFormat>Ecrã Panorâmico</PresentationFormat>
  <Paragraphs>25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Arial Nova</vt:lpstr>
      <vt:lpstr>ArialMT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dc:description/>
  <cp:lastModifiedBy>Pedro Santos</cp:lastModifiedBy>
  <cp:revision>99</cp:revision>
  <dcterms:created xsi:type="dcterms:W3CDTF">2018-04-24T17:14:44Z</dcterms:created>
  <dcterms:modified xsi:type="dcterms:W3CDTF">2022-06-08T08:21:12Z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