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66307" autoAdjust="0"/>
  </p:normalViewPr>
  <p:slideViewPr>
    <p:cSldViewPr snapToGrid="0">
      <p:cViewPr varScale="1">
        <p:scale>
          <a:sx n="66" d="100"/>
          <a:sy n="66" d="100"/>
        </p:scale>
        <p:origin x="9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AB076-370B-4055-9427-0A18BB952B8A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75666-AC78-4751-BBDD-9C4D7B998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7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Scrap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75666-AC78-4751-BBDD-9C4D7B9987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07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BC3AF-2D2A-4263-A641-B14738B78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1C352-ADCD-459D-A66E-EA5B47BEC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C34EA-B631-423C-AB3F-4460D79B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3D42-25D5-4451-BCF2-F49C18C338C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2AAC8-5E1A-4A37-980E-D9C058A2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E16B9-9F40-438D-88D9-93681E36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8C54-6D77-4EA9-9412-31AA3347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1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061C-8E25-4AFC-9C90-A413EEF72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9488F-AE44-407D-9694-B32ACB70A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DA8A0-725E-439E-808B-5522D309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3D42-25D5-4451-BCF2-F49C18C338C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1BF82-7E77-4B57-9023-C7F70A47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999B4-B05B-45F4-BA57-BA250ED2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8C54-6D77-4EA9-9412-31AA3347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F6542F-5D48-4932-966C-7CCE671811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4740A-CA14-4A48-B6EC-2EE7701A5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AFDEC-A63B-48E8-B8F4-20A87B4D1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3D42-25D5-4451-BCF2-F49C18C338C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332B8-EC66-4B12-8A97-7E3D02DB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D3979-B9B7-4B5D-9108-D1D17878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8C54-6D77-4EA9-9412-31AA3347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6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00AB-0454-4FBE-9DA3-FBFD3AA6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2260D-2926-4AF1-BABB-40053C81F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DCE62-157E-44C6-9FDA-F16B0924A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3D42-25D5-4451-BCF2-F49C18C338C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4FFF5-E63C-4A3F-94F4-FD7A36F6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C05F6-6716-4BB9-87B4-A6AB6969F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8C54-6D77-4EA9-9412-31AA3347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6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4271-7633-4D55-B2A5-8B29B5EF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8442B-C61A-4DF9-AF2A-686B51552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44804-3112-4904-AD7D-F69742DC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3D42-25D5-4451-BCF2-F49C18C338C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268C3-4729-46C9-94DC-18DC7B10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0D31F-0A4A-4C3D-8D19-1D07B181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8C54-6D77-4EA9-9412-31AA3347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4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BC576-A091-4A75-A682-168012A5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38444-586E-40DB-BB40-D63A79DF4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CEDF5-FA77-46B9-9121-2F2F8DF84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72CB5-9B06-423E-9F3A-5E9E8A4E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3D42-25D5-4451-BCF2-F49C18C338C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BDCB4-CCF5-438B-8B17-0171C5846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8EDA9-4E2D-476C-A9BC-FFE80C47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8C54-6D77-4EA9-9412-31AA3347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2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FE16-DA42-4C18-882A-93AFC67F2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D15AE-E6A8-4587-9B56-2C69AD377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FE882-A0A8-422E-ACFA-E6B25D889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B823F1-DABC-4A84-B042-631F37979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2C3FFA-C5B4-4D83-9A8D-D9A22C407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75858F-63CB-42CB-A640-7CF71704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3D42-25D5-4451-BCF2-F49C18C338C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23841-C0E7-4BE6-9ECE-CC45791E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CF9550-FE27-47EC-A81F-1D249E0D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8C54-6D77-4EA9-9412-31AA3347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1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FBA8-21FE-43B2-B859-D39709F9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192EF3-ECFA-496A-9519-594C25F95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3D42-25D5-4451-BCF2-F49C18C338C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1C596-A0C6-44E6-A6EF-1BD128E2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D53C7-091C-4DEA-83D7-9F2496D4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8C54-6D77-4EA9-9412-31AA3347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8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BCC721-D9C8-40B6-870C-919D01B3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3D42-25D5-4451-BCF2-F49C18C338C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3BE0D-BBFA-4635-B8E4-9ABD3B3AE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0EDB0-C35E-4A37-AADA-C6BDEC7F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8C54-6D77-4EA9-9412-31AA3347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1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5C88A-90F9-4095-AB9B-8F3F7091A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BE60F-9BDE-4EBD-8988-EFED830E8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D8DDA-519D-478C-A391-B0C90FC45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1BED6-E82A-437C-9FAE-52244EE2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3D42-25D5-4451-BCF2-F49C18C338C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FC17-3D2C-463F-9E2B-AF298938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3F36B-54E6-4875-9309-10B55CA9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8C54-6D77-4EA9-9412-31AA3347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6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A7E5-AE83-449C-AAD1-4918F149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1022D5-F320-40BA-B6A2-7B257AE96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321E2-E8BE-4DE3-9E37-43C50FD6E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DD571-4317-4331-ABF7-0B813543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3D42-25D5-4451-BCF2-F49C18C338C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BB8BE-FF8A-40DA-BC7E-AB9282AA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344E9-7009-4F66-85F3-158F2DA7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8C54-6D77-4EA9-9412-31AA3347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5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92E226-42C4-4BE9-9206-8D1AA788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6B226-D14C-45F3-BE55-11ABCB38E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50FC2-303C-48D7-9F4B-8890023B7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73D42-25D5-4451-BCF2-F49C18C338C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1F06C-E3D7-4326-BAC5-0234097BA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86BF-755D-445D-AFC9-99B3AB5E1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48C54-6D77-4EA9-9412-31AA3347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6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D25D-22E2-48CF-BB64-A94DDAF3D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7747" y="406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Countries Are Predicted to be Most Influenced by Climate Change?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D3C5C-FAD2-494A-A071-701ED9176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91840"/>
            <a:ext cx="9144000" cy="1965960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/>
              <a:t>WANGRY Group</a:t>
            </a:r>
          </a:p>
          <a:p>
            <a:pPr algn="r"/>
            <a:r>
              <a:rPr lang="en-US" dirty="0"/>
              <a:t>Swati Madan</a:t>
            </a:r>
          </a:p>
          <a:p>
            <a:pPr algn="r"/>
            <a:r>
              <a:rPr lang="en-US" dirty="0"/>
              <a:t>Naim Panjwani</a:t>
            </a:r>
          </a:p>
          <a:p>
            <a:pPr algn="r"/>
            <a:r>
              <a:rPr lang="en-US" dirty="0" err="1"/>
              <a:t>Mariaveronica</a:t>
            </a:r>
            <a:r>
              <a:rPr lang="en-US" dirty="0"/>
              <a:t> </a:t>
            </a:r>
            <a:r>
              <a:rPr lang="en-US" dirty="0" err="1"/>
              <a:t>Sayewich</a:t>
            </a:r>
            <a:endParaRPr lang="en-US" dirty="0"/>
          </a:p>
          <a:p>
            <a:pPr algn="r"/>
            <a:r>
              <a:rPr lang="en-US" dirty="0"/>
              <a:t>Jose </a:t>
            </a:r>
            <a:r>
              <a:rPr lang="en-US" dirty="0" err="1"/>
              <a:t>Tomines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5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1AE7-0DD9-4360-BBB5-7C01433F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6D072-354E-479D-95C8-68BA65DF8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/>
              <a:t>How does climate change impact freshwater access?</a:t>
            </a:r>
            <a:endParaRPr lang="en-US" dirty="0"/>
          </a:p>
          <a:p>
            <a:pPr lvl="0"/>
            <a:r>
              <a:rPr lang="en-CA" dirty="0"/>
              <a:t>Do areas with low freshwater access have higher instances of conflict?</a:t>
            </a:r>
            <a:endParaRPr lang="en-US" dirty="0"/>
          </a:p>
          <a:p>
            <a:pPr lvl="0"/>
            <a:r>
              <a:rPr lang="en-CA" dirty="0"/>
              <a:t>What areas in the United States have less access to freshwater?</a:t>
            </a:r>
            <a:endParaRPr lang="en-US" dirty="0"/>
          </a:p>
          <a:p>
            <a:pPr lvl="0"/>
            <a:r>
              <a:rPr lang="en-CA" dirty="0"/>
              <a:t>Do these areas with low freshwater have higher instances of conflict?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07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9B28B-E824-418A-9EB4-AA879D7E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&amp; Methods -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A72C9-EFA3-47C7-9757-D68821F58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Climate Data API from the World Bank Group</a:t>
            </a:r>
          </a:p>
          <a:p>
            <a:r>
              <a:rPr lang="en-US" dirty="0"/>
              <a:t>Statistics are derived from 15 global circulation models (GCMs)</a:t>
            </a:r>
          </a:p>
          <a:p>
            <a:r>
              <a:rPr lang="en-US" dirty="0"/>
              <a:t>GCMs simulate response of global climate to greenhouse gas concentrations</a:t>
            </a:r>
          </a:p>
          <a:p>
            <a:r>
              <a:rPr lang="en-US" dirty="0"/>
              <a:t>Aggregated by country</a:t>
            </a:r>
          </a:p>
          <a:p>
            <a:endParaRPr lang="en-US" dirty="0"/>
          </a:p>
          <a:p>
            <a:r>
              <a:rPr lang="en-US" dirty="0"/>
              <a:t>Two basic world storylines/scenarios are considered:</a:t>
            </a:r>
          </a:p>
          <a:p>
            <a:pPr lvl="1"/>
            <a:r>
              <a:rPr lang="en-US" dirty="0"/>
              <a:t>A2: Heterogenous world with preservation of local identities</a:t>
            </a:r>
          </a:p>
          <a:p>
            <a:pPr lvl="2"/>
            <a:r>
              <a:rPr lang="en-US" dirty="0"/>
              <a:t>Slow tech development and little global economic changes</a:t>
            </a:r>
          </a:p>
          <a:p>
            <a:pPr lvl="1"/>
            <a:r>
              <a:rPr lang="en-US" dirty="0"/>
              <a:t>B1: Convergent world</a:t>
            </a:r>
          </a:p>
          <a:p>
            <a:pPr lvl="2"/>
            <a:r>
              <a:rPr lang="en-US" dirty="0"/>
              <a:t>Rapid changes in economic structures, tech development, clean, resource-efficient</a:t>
            </a:r>
          </a:p>
        </p:txBody>
      </p:sp>
    </p:spTree>
    <p:extLst>
      <p:ext uri="{BB962C8B-B14F-4D97-AF65-F5344CB8AC3E}">
        <p14:creationId xmlns:p14="http://schemas.microsoft.com/office/powerpoint/2010/main" val="123680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AF05F-A3A9-4F2D-9605-2EFB64C3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Results/Findings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392E24-326A-4D47-BD25-D5C586893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920894"/>
            <a:ext cx="6198669" cy="3016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0744FA-622A-44EA-97F0-EB306F9F2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067" y="1971988"/>
            <a:ext cx="5635306" cy="291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3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697BA-065A-4163-A48B-64CEB1538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D5BAC-E59E-40AB-8CF5-5EC27F262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9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78CEA-9211-42A7-A165-25C64685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Implications/Discussion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51BFF-61C0-4478-B498-B71936DA6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9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161</Words>
  <Application>Microsoft Office PowerPoint</Application>
  <PresentationFormat>Widescreen</PresentationFormat>
  <Paragraphs>27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What Countries Are Predicted to be Most Influenced by Climate Change?</vt:lpstr>
      <vt:lpstr>Introduction and Problem Statement</vt:lpstr>
      <vt:lpstr>Materials &amp; Methods - Data Sources</vt:lpstr>
      <vt:lpstr>Results/Findings</vt:lpstr>
      <vt:lpstr>Conclusions</vt:lpstr>
      <vt:lpstr>Implications/Discussion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Naim Panjwani</dc:creator>
  <cp:lastModifiedBy>Naim Panjwani</cp:lastModifiedBy>
  <cp:revision>15</cp:revision>
  <dcterms:created xsi:type="dcterms:W3CDTF">2018-11-28T01:53:07Z</dcterms:created>
  <dcterms:modified xsi:type="dcterms:W3CDTF">2018-11-28T02:53:28Z</dcterms:modified>
</cp:coreProperties>
</file>