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0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4643"/>
  </p:normalViewPr>
  <p:slideViewPr>
    <p:cSldViewPr snapToGrid="0" snapToObjects="1">
      <p:cViewPr varScale="1">
        <p:scale>
          <a:sx n="132" d="100"/>
          <a:sy n="132" d="100"/>
        </p:scale>
        <p:origin x="19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open-source-sports/baseball-databank/version/1#Teams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F8C6-F34B-F843-9833-79DDE7459E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EEFFB-C44E-F341-86CE-1A2F74A72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776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Jonathan Tornberg</a:t>
            </a:r>
          </a:p>
          <a:p>
            <a:r>
              <a:rPr lang="en-US" dirty="0"/>
              <a:t>INLS 620</a:t>
            </a:r>
          </a:p>
          <a:p>
            <a:r>
              <a:rPr lang="en-US" dirty="0"/>
              <a:t>November 29</a:t>
            </a:r>
            <a:r>
              <a:rPr lang="en-US" baseline="30000" dirty="0"/>
              <a:t>th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93202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03E2-CF22-F34F-A8EA-6E06EE62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Visualization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FAA0E8-2118-7E4D-AED4-0C230670F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to utilize the SPARQL and ggplot2 packages in R</a:t>
            </a:r>
          </a:p>
          <a:p>
            <a:r>
              <a:rPr lang="en-US" dirty="0"/>
              <a:t>Have been able to get some of the correlational data from the numeric values</a:t>
            </a:r>
          </a:p>
          <a:p>
            <a:r>
              <a:rPr lang="en-US" dirty="0"/>
              <a:t>Biggest problem is that all of the values I reconciled with WikiData are categorical and harder to visualize</a:t>
            </a:r>
          </a:p>
          <a:p>
            <a:pPr lvl="1"/>
            <a:r>
              <a:rPr lang="en-US" dirty="0"/>
              <a:t>Working to statistics by team for since their conception in one row for visualization</a:t>
            </a:r>
          </a:p>
          <a:p>
            <a:pPr lvl="1"/>
            <a:r>
              <a:rPr lang="en-US" dirty="0"/>
              <a:t>Any ideas for how to show linked data as a part of this?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6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802EC-4407-E743-8930-E3AD7D00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39D85-B1C5-204E-BEE9-FF5C26FE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10321290" cy="5212080"/>
          </a:xfrm>
        </p:spPr>
        <p:txBody>
          <a:bodyPr/>
          <a:lstStyle/>
          <a:p>
            <a:r>
              <a:rPr lang="en-US" dirty="0">
                <a:hlinkClick r:id="rId2"/>
              </a:rPr>
              <a:t>Dataset</a:t>
            </a:r>
            <a:r>
              <a:rPr lang="en-US" dirty="0"/>
              <a:t> found on Kaggle.com</a:t>
            </a:r>
          </a:p>
          <a:p>
            <a:r>
              <a:rPr lang="en-US" dirty="0"/>
              <a:t>Format = Comma separated value (CSV) in a tabular one spreadsheet model</a:t>
            </a:r>
          </a:p>
          <a:p>
            <a:r>
              <a:rPr lang="en-US" dirty="0"/>
              <a:t>Background: Dataset of baseball teams from 1871 – 2015</a:t>
            </a:r>
          </a:p>
          <a:p>
            <a:pPr lvl="1"/>
            <a:r>
              <a:rPr lang="en-US" dirty="0"/>
              <a:t>Homeruns, ERA, Games, Wins, Losses, World Series Winner, Hits, etc.</a:t>
            </a:r>
          </a:p>
          <a:p>
            <a:r>
              <a:rPr lang="en-US" dirty="0"/>
              <a:t>Fully open source</a:t>
            </a:r>
          </a:p>
          <a:p>
            <a:pPr lvl="1"/>
            <a:r>
              <a:rPr lang="en-US" dirty="0"/>
              <a:t>Could not find any previously published linked data in relation to this dataset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7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E388-34C7-6E4D-A0A4-864BC39B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DC6A21-2DE4-4441-8EA0-4E9906718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10321290" cy="5212080"/>
          </a:xfrm>
        </p:spPr>
        <p:txBody>
          <a:bodyPr/>
          <a:lstStyle/>
          <a:p>
            <a:r>
              <a:rPr lang="en-US" dirty="0"/>
              <a:t> Began with a fairly clean dataset</a:t>
            </a:r>
          </a:p>
          <a:p>
            <a:pPr lvl="1"/>
            <a:r>
              <a:rPr lang="en-US" dirty="0"/>
              <a:t>Some columns (i.e. divID had blank values)</a:t>
            </a:r>
          </a:p>
          <a:p>
            <a:r>
              <a:rPr lang="en-US" dirty="0"/>
              <a:t>Approach to writing RDF triples</a:t>
            </a:r>
          </a:p>
          <a:p>
            <a:pPr lvl="1"/>
            <a:r>
              <a:rPr lang="en-US" dirty="0"/>
              <a:t>Began with primary root node: TeamSeason</a:t>
            </a:r>
          </a:p>
          <a:p>
            <a:pPr lvl="1"/>
            <a:r>
              <a:rPr lang="en-US" dirty="0"/>
              <a:t>Therefore all relevant triples began with this subject in the URI format “http://example.org/season/[year][franchise ID]</a:t>
            </a:r>
          </a:p>
          <a:p>
            <a:pPr lvl="1"/>
            <a:r>
              <a:rPr lang="en-US" dirty="0"/>
              <a:t>Edited RDF skeleton to add appropriate data types for each resource</a:t>
            </a:r>
          </a:p>
          <a:p>
            <a:pPr lvl="1"/>
            <a:r>
              <a:rPr lang="en-US" dirty="0"/>
              <a:t>No good pre-existing vocabularies that would be useful </a:t>
            </a:r>
            <a:r>
              <a:rPr lang="en-US" dirty="0">
                <a:sym typeface="Wingdings" pitchFamily="2" charset="2"/>
              </a:rPr>
              <a:t> defined my own “MLB”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1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4BD9E8-E6E5-FD47-AE16-C2B027FAF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703" y="213063"/>
            <a:ext cx="10484528" cy="6370807"/>
          </a:xfrm>
        </p:spPr>
      </p:pic>
    </p:spTree>
    <p:extLst>
      <p:ext uri="{BB962C8B-B14F-4D97-AF65-F5344CB8AC3E}">
        <p14:creationId xmlns:p14="http://schemas.microsoft.com/office/powerpoint/2010/main" val="394669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D8B1-ACD6-3840-8207-4D7BF256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Cont.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08DA0D-05AB-F64C-88BF-1B8A2E445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10321290" cy="5212080"/>
          </a:xfrm>
        </p:spPr>
        <p:txBody>
          <a:bodyPr/>
          <a:lstStyle/>
          <a:p>
            <a:r>
              <a:rPr lang="en-US" dirty="0"/>
              <a:t>Reconciliation Process:</a:t>
            </a:r>
          </a:p>
          <a:p>
            <a:pPr lvl="1"/>
            <a:r>
              <a:rPr lang="en-US" dirty="0"/>
              <a:t>Was able to find WikiData entries for the following resources:</a:t>
            </a:r>
          </a:p>
          <a:p>
            <a:pPr lvl="2"/>
            <a:r>
              <a:rPr lang="en-US" dirty="0"/>
              <a:t>Year, league, team name, and park name</a:t>
            </a:r>
          </a:p>
          <a:p>
            <a:pPr lvl="2"/>
            <a:r>
              <a:rPr lang="en-US" dirty="0"/>
              <a:t>For those I was not able to find, I left with the literal value</a:t>
            </a:r>
          </a:p>
          <a:p>
            <a:pPr lvl="1"/>
            <a:r>
              <a:rPr lang="en-US" dirty="0"/>
              <a:t>Some values had park 1, 2, or 3 – for these I removed the numeric value and left just the string value</a:t>
            </a:r>
          </a:p>
          <a:p>
            <a:pPr lvl="1"/>
            <a:r>
              <a:rPr lang="en-US" dirty="0"/>
              <a:t>Reconciliation of numeric values would not be of much use without context</a:t>
            </a:r>
          </a:p>
          <a:p>
            <a:r>
              <a:rPr lang="en-US" dirty="0"/>
              <a:t>SPARQL Preparation</a:t>
            </a:r>
          </a:p>
          <a:p>
            <a:pPr lvl="1"/>
            <a:r>
              <a:rPr lang="en-US" dirty="0"/>
              <a:t>In order to avoid having just the WikiData ID show up in query results, I added new columns for each reconciled resource with just the literal value. </a:t>
            </a:r>
          </a:p>
        </p:txBody>
      </p:sp>
    </p:spTree>
    <p:extLst>
      <p:ext uri="{BB962C8B-B14F-4D97-AF65-F5344CB8AC3E}">
        <p14:creationId xmlns:p14="http://schemas.microsoft.com/office/powerpoint/2010/main" val="205579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33A7-CBF9-2946-9523-6C91F7D7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Queries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1C8781-A1D3-4C4B-A60A-FD0879C8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1280160"/>
            <a:ext cx="10321290" cy="5212080"/>
          </a:xfrm>
        </p:spPr>
        <p:txBody>
          <a:bodyPr/>
          <a:lstStyle/>
          <a:p>
            <a:r>
              <a:rPr lang="en-US" dirty="0"/>
              <a:t>Pre-reconciliation 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2A84A-54CC-504F-B2F5-20DA8E4B9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249" y="1853248"/>
            <a:ext cx="7448445" cy="485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8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DAA8-D84E-AF4D-8855-91DEEE66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Queries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C8C144-9F72-4246-A9A2-E1FC1618F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1280160"/>
            <a:ext cx="10321290" cy="5212080"/>
          </a:xfrm>
        </p:spPr>
        <p:txBody>
          <a:bodyPr/>
          <a:lstStyle/>
          <a:p>
            <a:r>
              <a:rPr lang="en-US" dirty="0"/>
              <a:t>Proof of Concept post reconciliation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A578AE-0204-6844-B331-0FFFFF5FA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695" y="1853248"/>
            <a:ext cx="8117553" cy="46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5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DAA8-D84E-AF4D-8855-91DEEE66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Queries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C8C144-9F72-4246-A9A2-E1FC1618F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1280160"/>
            <a:ext cx="10321290" cy="5212080"/>
          </a:xfrm>
        </p:spPr>
        <p:txBody>
          <a:bodyPr/>
          <a:lstStyle/>
          <a:p>
            <a:r>
              <a:rPr lang="en-US" dirty="0"/>
              <a:t>Teams who won the Wild Card and World Series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5A9680-652E-F447-B26B-F798237B5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41" y="1853248"/>
            <a:ext cx="7973568" cy="485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2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DAA8-D84E-AF4D-8855-91DEEE66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Queries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C8C144-9F72-4246-A9A2-E1FC1618F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1280160"/>
            <a:ext cx="10321290" cy="5212080"/>
          </a:xfrm>
        </p:spPr>
        <p:txBody>
          <a:bodyPr/>
          <a:lstStyle/>
          <a:p>
            <a:r>
              <a:rPr lang="en-US" dirty="0"/>
              <a:t>The 5 teams who have hit the most homeruns in a season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73685A-274E-8B43-8F08-D353AA8B0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292" y="1800693"/>
            <a:ext cx="7806554" cy="47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96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253</TotalTime>
  <Words>376</Words>
  <Application>Microsoft Macintosh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Final Presentation</vt:lpstr>
      <vt:lpstr>Background</vt:lpstr>
      <vt:lpstr>Methodology</vt:lpstr>
      <vt:lpstr>PowerPoint Presentation</vt:lpstr>
      <vt:lpstr>Methodology Cont.</vt:lpstr>
      <vt:lpstr>SPARQL Queries</vt:lpstr>
      <vt:lpstr>SPARQL Queries</vt:lpstr>
      <vt:lpstr>SPARQL Queries</vt:lpstr>
      <vt:lpstr>SPARQL Queries</vt:lpstr>
      <vt:lpstr>Ideas for Visualization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JT Tornberg</dc:creator>
  <cp:lastModifiedBy>JT Tornberg</cp:lastModifiedBy>
  <cp:revision>19</cp:revision>
  <cp:lastPrinted>2018-11-29T15:28:15Z</cp:lastPrinted>
  <dcterms:created xsi:type="dcterms:W3CDTF">2018-11-28T16:58:13Z</dcterms:created>
  <dcterms:modified xsi:type="dcterms:W3CDTF">2018-11-29T15:40:12Z</dcterms:modified>
</cp:coreProperties>
</file>