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5d51016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5d51016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is determined by the total number of plays as well as how recent the plays were.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was updated 4 months ago.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5c68005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5c68005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5c68005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5c68005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5c68005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5c68005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bc3e5e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5bc3e5e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5bc3e5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5bc3e5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5bc3e5e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5bc3e5e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5bc3e5e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5bc3e5e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DADAD"/>
                </a:solidFill>
              </a:rPr>
              <a:t>Tuned for linear, radial and polynomial to determine the best cost.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5c68005b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5c68005b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5c68005b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5c68005b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43d4e10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43d4e10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5c68005b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5c68005b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5c68005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5c68005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43d4e10e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43d4e10e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43d4e10e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43d4e10e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43d4e10e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43d4e10e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43d4e10e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43d4e10e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5b096a7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5b096a7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5c68005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5c68005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d51016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d51016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8700" y="2621800"/>
            <a:ext cx="8466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Spotify Popularity Classification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22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John O’Rourke, Michael Nunn, &amp; Eugene Johnson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350" y="186700"/>
            <a:ext cx="4115299" cy="23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Songs by Popularity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6666800" y="1564200"/>
            <a:ext cx="18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6647700" y="2076750"/>
            <a:ext cx="218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Based on the analysis we can determine that “Sweater Weather” by The Neighbourhood is the most popular song by score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25" y="1017725"/>
            <a:ext cx="6039975" cy="40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Least Popular Songs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6666800" y="2168313"/>
            <a:ext cx="218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Based on the analysis we can determine that “Someone LIke You” by Adele is the least popular song by score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6044151" cy="39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r>
              <a:rPr lang="en"/>
              <a:t> Popularity Breakdown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050" y="1017725"/>
            <a:ext cx="559825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311700" y="1489100"/>
            <a:ext cx="2697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can see that the “popularity” values are right skewed.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fits the assumptions we have regarding the data as this is a “Top-hits” dataset.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“Popularity” as defined by Spotify is determined by total plays and how recent the plays were.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870200" y="2228100"/>
            <a:ext cx="5403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Model Development</a:t>
            </a:r>
            <a:endParaRPr sz="30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00" y="1155700"/>
            <a:ext cx="6852001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454" y="1076275"/>
            <a:ext cx="5880446" cy="36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939" y="1017723"/>
            <a:ext cx="4534436" cy="36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001" y="1344125"/>
            <a:ext cx="5383299" cy="33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63" y="1344125"/>
            <a:ext cx="30956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870200" y="2228100"/>
            <a:ext cx="5403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Project Retrospective</a:t>
            </a:r>
            <a:endParaRPr sz="30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done to improve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 selection could be improved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more data than just top hits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Possibly pull data directly from the Spotify API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the data down further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Trees taking in all numeric attributes were taking 16+ hours to complete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usage of Project Management tools to determine task progress and assist where needed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Utilization of a formal shared repository for our code 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Summary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dataset contains audio statistics of the top 2000 tracks on Spotify from 2000-2019.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contains 18 columns each describing the track and it's qualities.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qualities offer insight into multiple different measures including popularity, danceability, and genre.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 this being a recent developed Streaming platform the data </a:t>
            </a:r>
            <a:r>
              <a:rPr lang="en"/>
              <a:t>taken</a:t>
            </a:r>
            <a:r>
              <a:rPr lang="en"/>
              <a:t> prior to 2006 may not be completely accurate.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given was more than likely during the beta stage which means not a lot of </a:t>
            </a:r>
            <a:r>
              <a:rPr lang="en"/>
              <a:t>subscribers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communication and understanding of roles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Gained further understanding of how to practically apply 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specifically Naive Bayes, Decision Tree and SVM classification methods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dataset did not have a lot of missing data and had limited duplicates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Spotify’s data collection is very strong compared to other services and allows for quality projects to be generated.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Analysis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 out and using other classification methods.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Forest, kNN, and Ensembles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Bolster our overall Data Science knowledge by re-attempting this analysis within Python.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more analysis and comparison to other attributes of the dataset for example the danceability compared to tempo.  Will tempo play an effect on a person’s danceability to the song.  Another example would be does speechiness </a:t>
            </a:r>
            <a:r>
              <a:rPr lang="en"/>
              <a:t>affect</a:t>
            </a:r>
            <a:r>
              <a:rPr lang="en"/>
              <a:t> the </a:t>
            </a:r>
            <a:r>
              <a:rPr lang="en"/>
              <a:t>popularity</a:t>
            </a:r>
            <a:r>
              <a:rPr lang="en"/>
              <a:t> of the song.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- </a:t>
            </a:r>
            <a:r>
              <a:rPr lang="en"/>
              <a:t>Categorical</a:t>
            </a:r>
            <a:r>
              <a:rPr lang="en"/>
              <a:t> and Non-audio based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artist - Name of the Artist(s)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ong - Name of the Track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uration_ms - Duration of the track in milliseconds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xplicit - Indicator of whether or not a song is suitable for children (T/F)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</a:t>
            </a:r>
            <a:r>
              <a:rPr lang="en"/>
              <a:t>ear - Release year of the track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opularity - Value of 0-89 of how popular the track 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enre - Genre of the Track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- Numeric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</a:t>
            </a:r>
            <a:r>
              <a:rPr lang="en"/>
              <a:t>anceability - describes how suitable a track is for dancing based on a combination of musical elements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energy</a:t>
            </a:r>
            <a:r>
              <a:rPr lang="en"/>
              <a:t> - Energy is a measure of intensity and activity (0.0 - 1.0)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</a:t>
            </a:r>
            <a:r>
              <a:rPr lang="en"/>
              <a:t>ey - The key the track is in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</a:t>
            </a:r>
            <a:r>
              <a:rPr lang="en"/>
              <a:t>oudness - The overall loudness of a track in decibels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</a:t>
            </a:r>
            <a:r>
              <a:rPr lang="en"/>
              <a:t>ode - Indicates the modality of a track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</a:t>
            </a:r>
            <a:r>
              <a:rPr lang="en"/>
              <a:t>peechiness - detects the presence of spoken words in a track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acousticness - A confidence measure from 0.0 to 1.0 of whether the track is acoustic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</a:t>
            </a:r>
            <a:r>
              <a:rPr lang="en"/>
              <a:t>nstrumentalness - Predicts whether a track contains no vocals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liveness - Detects the presence of an audience in the recording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</a:t>
            </a:r>
            <a:r>
              <a:rPr lang="en"/>
              <a:t>alence - Describes the musical positiveness conveyed by a track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</a:t>
            </a:r>
            <a:r>
              <a:rPr lang="en"/>
              <a:t>empo - The overall estimated BPM of a track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 a functioning set of models that allows us to determine: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Which song attributes impact a songs popularity score.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What is the best possible grouping of attributes to determine if a song will be a top-hit for its given year.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Gain further understanding of modeling techniques, reporting, and data analytics through 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Utilize project management techniques to effectively deliver a quality project.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look at the data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has 0 missing values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57 different genres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Spotify’s genre classification works differently than expected.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Any given song can have up to three genres listed.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Blink-182’s “All The Small Things” has both rock and pop listed as the genre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frequent genre in the dataset is “pop” with 416 records.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does not include all other references to “pop” for multi-genre songs.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2012 is the release year with the most frequency in the data (115 tracks)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870200" y="2228100"/>
            <a:ext cx="5403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Exploratory Data Analysis</a:t>
            </a:r>
            <a:endParaRPr sz="30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52400" y="26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Genres based on Frequency Bar Chart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700"/>
            <a:ext cx="6179976" cy="4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6674800" y="1401900"/>
            <a:ext cx="208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Based on the analysis we see that the genre with the highest frequency is Pop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lowest being a </a:t>
            </a:r>
            <a:r>
              <a:rPr lang="en">
                <a:solidFill>
                  <a:schemeClr val="dk1"/>
                </a:solidFill>
              </a:rPr>
              <a:t>mixture of Hip-Hop and Dance/Electric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5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Songs by the Year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9975"/>
            <a:ext cx="559825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6297675" y="1379663"/>
            <a:ext cx="2316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Grouping the amount of songs by year we see that the peak year was 2012 which was 115 songs that was produced.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slowest year was 1998 with just one song being produce.  This may be a lack of data due to Spotify not being created till 2006.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