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6576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340" d="100"/>
          <a:sy n="340" d="100"/>
        </p:scale>
        <p:origin x="17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9297"/>
            <a:ext cx="274320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960543"/>
            <a:ext cx="27432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7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97367"/>
            <a:ext cx="788670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97367"/>
            <a:ext cx="2320290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455930"/>
            <a:ext cx="315468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223857"/>
            <a:ext cx="315468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7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486833"/>
            <a:ext cx="155448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97367"/>
            <a:ext cx="315468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448310"/>
            <a:ext cx="15473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668020"/>
            <a:ext cx="154733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448310"/>
            <a:ext cx="155495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668020"/>
            <a:ext cx="1554956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2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4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263314"/>
            <a:ext cx="185166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21920"/>
            <a:ext cx="11796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263314"/>
            <a:ext cx="185166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548640"/>
            <a:ext cx="11796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97367"/>
            <a:ext cx="315468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486833"/>
            <a:ext cx="315468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BDA29-7A1C-AB4A-82E8-28F7ADFA1968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695027"/>
            <a:ext cx="123444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695027"/>
            <a:ext cx="8229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B0938-769D-2A42-9873-D53936067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8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F4FDC221-3E2C-E798-CB15-57E4C7411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5" y="651190"/>
            <a:ext cx="3317631" cy="631929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DF2F003-44D9-2A44-039F-703389AB4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8" y="301458"/>
            <a:ext cx="2435469" cy="1331390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3A2FA86-DF31-E909-AEBE-4D307E571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9" y="440103"/>
            <a:ext cx="3175000" cy="1054100"/>
          </a:xfrm>
          <a:prstGeom prst="rect">
            <a:avLst/>
          </a:prstGeom>
        </p:spPr>
      </p:pic>
      <p:pic>
        <p:nvPicPr>
          <p:cNvPr id="11" name="Picture 10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AC3FA0E-8443-16FF-2B28-46422F800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59" y="76361"/>
            <a:ext cx="1781584" cy="1781584"/>
          </a:xfrm>
          <a:prstGeom prst="rect">
            <a:avLst/>
          </a:prstGeom>
        </p:spPr>
      </p:pic>
      <p:pic>
        <p:nvPicPr>
          <p:cNvPr id="13" name="Picture 12" descr="A logo with purple text&#10;&#10;AI-generated content may be incorrect.">
            <a:extLst>
              <a:ext uri="{FF2B5EF4-FFF2-40B4-BE49-F238E27FC236}">
                <a16:creationId xmlns:a16="http://schemas.microsoft.com/office/drawing/2014/main" id="{55BC844C-17E6-6593-45CD-E8F87D81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809" y="440103"/>
            <a:ext cx="3069981" cy="9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 Tostlebe</dc:creator>
  <cp:lastModifiedBy>Jenn Tostlebe</cp:lastModifiedBy>
  <cp:revision>1</cp:revision>
  <dcterms:created xsi:type="dcterms:W3CDTF">2025-07-03T17:46:54Z</dcterms:created>
  <dcterms:modified xsi:type="dcterms:W3CDTF">2025-07-03T18:17:36Z</dcterms:modified>
</cp:coreProperties>
</file>