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9E6DB-9345-445C-BF74-93D3B8691F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1D8290-CDBD-4061-8A82-D523EF11C4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F0954-A6BD-4935-B096-F59E27A89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FA550-804D-4715-893F-B5DA2F4561D0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DB73B-DAB9-4F2A-A4F6-019C4E4DE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4FC9A-E17F-4B16-92E5-BC311ABBB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A31EF-A118-40B9-9D80-C993C5929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4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384C2-3266-47A0-A425-4BF13BF15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43481C-A850-4758-9AA2-EC4D3EBDF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517E3-8812-4A57-A3EF-006F8A899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FA550-804D-4715-893F-B5DA2F4561D0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19129-FCC7-407D-9F0D-E4F9D3588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68DEA-C027-492B-AB18-3A040B4B4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A31EF-A118-40B9-9D80-C993C5929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77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262633-96DA-421C-98DF-47BB5090D7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21F1F7-4495-449E-A92E-CAFEB45AE5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82EF2-8C11-4466-8032-8BD41F602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FA550-804D-4715-893F-B5DA2F4561D0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7DBB2-C1DD-4D13-BBF4-B5E70C5C2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F36D4-EC54-4A07-948E-4766718B2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A31EF-A118-40B9-9D80-C993C5929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02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5CC7E-6E39-45CA-BEF1-AC357D3D4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97137-83E5-4797-B961-C7066DFAD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2CAC-2EB9-484E-A262-354327BFA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FA550-804D-4715-893F-B5DA2F4561D0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565B1-167C-4F1D-A011-2ACD0C36F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2A5C7-8045-4E21-B8EA-9CFB18F12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A31EF-A118-40B9-9D80-C993C5929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5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8DF05-8240-4FE1-BDC2-93BFC724C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BF074-23D9-4029-8DED-A973FE25E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B569B-7553-4BF4-A882-8D9924D2F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FA550-804D-4715-893F-B5DA2F4561D0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F1BEB-4A2D-4C66-A100-F42377A11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47B69-CE80-4EFE-B208-72A62194D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A31EF-A118-40B9-9D80-C993C5929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73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96817-9E89-4834-95FB-E66DAA415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E69DC-6412-43E4-AD40-02DC2DEA06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95DB2B-9BFA-4DF8-9DF9-3FB25886D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210927-E6DB-4C62-8845-79F6AA88F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FA550-804D-4715-893F-B5DA2F4561D0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FBFB6-D2FF-4DEE-83F8-CBC158764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C10FEB-1C52-451E-93F6-BA78457EA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A31EF-A118-40B9-9D80-C993C5929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005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FA418-9207-40E5-B99C-E7C572491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43C3F-8B7D-48C7-95F0-852867AAA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AF6006-6980-4694-AACA-70B702D91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A9DF8A-7100-47D9-B92E-3F1BEA328B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5E8E57-CF73-48AA-9FFF-39A47295B1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CF7496-4EAC-4444-A9E1-F7F49302E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FA550-804D-4715-893F-B5DA2F4561D0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ED598F-1883-41E6-9261-CC8A9172D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DC7768-1294-4EAB-B1A1-5842BFD2A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A31EF-A118-40B9-9D80-C993C5929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16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83CB-42EF-40AE-B0CB-D5D13939E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F9AEC8-BACC-4DE5-ADC7-7C7C068E9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FA550-804D-4715-893F-B5DA2F4561D0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D80750-872F-45E7-B2AC-F618A9772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FE7EB5-82A6-4EE1-95E0-98C4C8E0C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A31EF-A118-40B9-9D80-C993C5929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5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2A8D6C-C9CE-4550-B8FC-CA5B42A7E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FA550-804D-4715-893F-B5DA2F4561D0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0567F3-808B-481E-AD4C-5253AD39C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1ED16E-D691-40C8-AAE8-DC0CBCFB8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A31EF-A118-40B9-9D80-C993C5929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95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2FE5D-3CF3-4B00-8B61-7E4DAB4CF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A44C1-A91E-4AA5-9EF5-A67AA21B0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011C55-F9AF-43FC-A0CD-294082024C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67E85-DCFE-4543-A0AE-3732771DB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FA550-804D-4715-893F-B5DA2F4561D0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05F85-910E-465B-987E-B9494DD24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52F91-7539-4853-BAA2-807546146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A31EF-A118-40B9-9D80-C993C5929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01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C25D6-089B-4A29-BCD5-59831A7FF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9FDCE8-CECD-47B0-8012-3690F1EDCA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F82CEF-767D-42AB-B239-ED0E0A897E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E333C-40AB-44AB-B20E-ED5DF5F09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FA550-804D-4715-893F-B5DA2F4561D0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D7596-C4F2-4478-BAB5-094E99FB9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91C422-28AD-4E03-978F-5FBF461A3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A31EF-A118-40B9-9D80-C993C5929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05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40EEE3-5AF1-43D6-9CE9-54BAB0EEF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E0794-F406-48F0-94D8-A8BEFC1E6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06884-1B43-4137-97E7-60432EC20B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FA550-804D-4715-893F-B5DA2F4561D0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D7E8D-F9F5-44B3-9377-C7669AEE8A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522D4-EA55-460A-972E-C4BAB98257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A31EF-A118-40B9-9D80-C993C5929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900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CB3CB797-02AC-4663-AE09-71C96B6C6589}"/>
              </a:ext>
            </a:extLst>
          </p:cNvPr>
          <p:cNvGrpSpPr/>
          <p:nvPr/>
        </p:nvGrpSpPr>
        <p:grpSpPr>
          <a:xfrm>
            <a:off x="353285" y="798356"/>
            <a:ext cx="3462424" cy="6059644"/>
            <a:chOff x="353285" y="798356"/>
            <a:chExt cx="3462424" cy="6059644"/>
          </a:xfrm>
        </p:grpSpPr>
        <p:pic>
          <p:nvPicPr>
            <p:cNvPr id="8" name="Picture 4" descr="Resultado de imagen para ppt mobile png white backgrounf">
              <a:extLst>
                <a:ext uri="{FF2B5EF4-FFF2-40B4-BE49-F238E27FC236}">
                  <a16:creationId xmlns:a16="http://schemas.microsoft.com/office/drawing/2014/main" id="{4ED24644-A830-437B-9D45-90CFC4241D7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690"/>
            <a:stretch/>
          </p:blipFill>
          <p:spPr bwMode="auto">
            <a:xfrm>
              <a:off x="353285" y="798356"/>
              <a:ext cx="3462424" cy="60596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6F14399-79BD-44A7-A28D-D3ACC3541136}"/>
                </a:ext>
              </a:extLst>
            </p:cNvPr>
            <p:cNvSpPr txBox="1"/>
            <p:nvPr/>
          </p:nvSpPr>
          <p:spPr>
            <a:xfrm>
              <a:off x="855636" y="3388661"/>
              <a:ext cx="596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DNI: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26E6A2-4419-4491-8058-4261855075C5}"/>
                </a:ext>
              </a:extLst>
            </p:cNvPr>
            <p:cNvGrpSpPr/>
            <p:nvPr/>
          </p:nvGrpSpPr>
          <p:grpSpPr>
            <a:xfrm>
              <a:off x="1941070" y="3388661"/>
              <a:ext cx="1136979" cy="369332"/>
              <a:chOff x="1708858" y="2194229"/>
              <a:chExt cx="1136979" cy="369332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8747A784-06BB-4116-8100-E5F95036A8EF}"/>
                  </a:ext>
                </a:extLst>
              </p:cNvPr>
              <p:cNvCxnSpPr/>
              <p:nvPr/>
            </p:nvCxnSpPr>
            <p:spPr>
              <a:xfrm>
                <a:off x="1735494" y="2519265"/>
                <a:ext cx="111034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89B8368-A4A5-4840-AE7E-D95CCBA25537}"/>
                  </a:ext>
                </a:extLst>
              </p:cNvPr>
              <p:cNvSpPr txBox="1"/>
              <p:nvPr/>
            </p:nvSpPr>
            <p:spPr>
              <a:xfrm>
                <a:off x="1708858" y="2194229"/>
                <a:ext cx="1120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20070913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26D4242-521C-4E93-9EF2-70BA0EFFD522}"/>
                </a:ext>
              </a:extLst>
            </p:cNvPr>
            <p:cNvSpPr txBox="1"/>
            <p:nvPr/>
          </p:nvSpPr>
          <p:spPr>
            <a:xfrm>
              <a:off x="855636" y="3828178"/>
              <a:ext cx="1133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Password: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CC4DA21-7FCF-4CEE-8733-3CA9CC20E8EC}"/>
                </a:ext>
              </a:extLst>
            </p:cNvPr>
            <p:cNvGrpSpPr/>
            <p:nvPr/>
          </p:nvGrpSpPr>
          <p:grpSpPr>
            <a:xfrm>
              <a:off x="1941070" y="3828178"/>
              <a:ext cx="1136979" cy="369332"/>
              <a:chOff x="1708858" y="2703931"/>
              <a:chExt cx="1136979" cy="369332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2079800E-3360-4093-8677-9EA2651503DF}"/>
                  </a:ext>
                </a:extLst>
              </p:cNvPr>
              <p:cNvCxnSpPr/>
              <p:nvPr/>
            </p:nvCxnSpPr>
            <p:spPr>
              <a:xfrm>
                <a:off x="1735494" y="3028967"/>
                <a:ext cx="111034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D2C45F-8A30-4BED-A803-4495B117F305}"/>
                  </a:ext>
                </a:extLst>
              </p:cNvPr>
              <p:cNvSpPr txBox="1"/>
              <p:nvPr/>
            </p:nvSpPr>
            <p:spPr>
              <a:xfrm>
                <a:off x="1708858" y="2703931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******</a:t>
                </a:r>
              </a:p>
            </p:txBody>
          </p:sp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8BBA8B6-3D81-47D0-971A-1B24FA1172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47910" y="5699642"/>
              <a:ext cx="940646" cy="3600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B4A2FD6-7ECE-4F05-9CD8-FA0EFBBE8568}"/>
                </a:ext>
              </a:extLst>
            </p:cNvPr>
            <p:cNvSpPr txBox="1"/>
            <p:nvPr/>
          </p:nvSpPr>
          <p:spPr>
            <a:xfrm>
              <a:off x="855636" y="2173634"/>
              <a:ext cx="27638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Identifícate para crear tu Tarjeta Virtual: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0F82B661-4535-43C7-87BB-14A40C9AA0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8486" y="1645764"/>
              <a:ext cx="1876600" cy="412224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E3766A0-0F2E-48D9-A46C-EAAC6FDC05FD}"/>
              </a:ext>
            </a:extLst>
          </p:cNvPr>
          <p:cNvGrpSpPr/>
          <p:nvPr/>
        </p:nvGrpSpPr>
        <p:grpSpPr>
          <a:xfrm>
            <a:off x="4392903" y="798356"/>
            <a:ext cx="3462424" cy="6059644"/>
            <a:chOff x="4317155" y="798356"/>
            <a:chExt cx="3462424" cy="6059644"/>
          </a:xfrm>
        </p:grpSpPr>
        <p:pic>
          <p:nvPicPr>
            <p:cNvPr id="25" name="Picture 4" descr="Resultado de imagen para ppt mobile png white backgrounf">
              <a:extLst>
                <a:ext uri="{FF2B5EF4-FFF2-40B4-BE49-F238E27FC236}">
                  <a16:creationId xmlns:a16="http://schemas.microsoft.com/office/drawing/2014/main" id="{B980A967-90A9-432A-88DD-D7ECDBEFFE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690"/>
            <a:stretch/>
          </p:blipFill>
          <p:spPr bwMode="auto">
            <a:xfrm>
              <a:off x="4317155" y="798356"/>
              <a:ext cx="3462424" cy="60596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C5499080-AC80-48D7-A6B8-39C872508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59310" y="1645764"/>
              <a:ext cx="1876600" cy="412224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A437572-D3EC-4FD6-8657-F5A5A106B8D1}"/>
                </a:ext>
              </a:extLst>
            </p:cNvPr>
            <p:cNvSpPr txBox="1"/>
            <p:nvPr/>
          </p:nvSpPr>
          <p:spPr>
            <a:xfrm>
              <a:off x="4792870" y="2207643"/>
              <a:ext cx="25084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TANIA ZAMORA tu línea es de S/ 7,000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338F2085-797D-42D7-AAC8-0C049B8EA036}"/>
                </a:ext>
              </a:extLst>
            </p:cNvPr>
            <p:cNvSpPr/>
            <p:nvPr/>
          </p:nvSpPr>
          <p:spPr>
            <a:xfrm>
              <a:off x="5027401" y="2959667"/>
              <a:ext cx="2008659" cy="1065544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****-****-****-7092</a:t>
              </a:r>
            </a:p>
            <a:p>
              <a:pPr algn="ctr"/>
              <a:r>
                <a:rPr lang="en-US" sz="1200"/>
                <a:t>Has usado S/ 0.00</a:t>
              </a:r>
            </a:p>
            <a:p>
              <a:pPr algn="ctr"/>
              <a:r>
                <a:rPr lang="en-US" sz="1200"/>
                <a:t>de S/ 1,140.00</a:t>
              </a:r>
            </a:p>
            <a:p>
              <a:pPr algn="ctr"/>
              <a:endParaRPr lang="en-US" sz="1200"/>
            </a:p>
            <a:p>
              <a:pPr algn="ctr"/>
              <a:r>
                <a:rPr lang="en-US" sz="1200"/>
                <a:t>Vence el 28-feb-2021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B85A4A26-009C-42CB-99DC-8D6050251EAD}"/>
                </a:ext>
              </a:extLst>
            </p:cNvPr>
            <p:cNvSpPr/>
            <p:nvPr/>
          </p:nvSpPr>
          <p:spPr>
            <a:xfrm>
              <a:off x="5042789" y="4123631"/>
              <a:ext cx="2008659" cy="1065544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****-****-****-8337</a:t>
              </a:r>
            </a:p>
            <a:p>
              <a:pPr algn="ctr"/>
              <a:r>
                <a:rPr lang="en-US" sz="1200"/>
                <a:t>Has usado S/ 85.50</a:t>
              </a:r>
            </a:p>
            <a:p>
              <a:pPr algn="ctr"/>
              <a:r>
                <a:rPr lang="en-US" sz="1200"/>
                <a:t>de S/ 350</a:t>
              </a:r>
            </a:p>
            <a:p>
              <a:pPr algn="ctr"/>
              <a:endParaRPr lang="en-US" sz="1200"/>
            </a:p>
            <a:p>
              <a:pPr algn="ctr"/>
              <a:r>
                <a:rPr lang="en-US" sz="1200"/>
                <a:t>Vence el 15-mar-2021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A4CE00DC-164B-45FB-81FC-59AC35D312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-1" b="40775"/>
            <a:stretch/>
          </p:blipFill>
          <p:spPr>
            <a:xfrm>
              <a:off x="5035094" y="5376477"/>
              <a:ext cx="2024047" cy="646331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B37332A1-4C96-4484-9729-F96050062D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35908" y="3047804"/>
              <a:ext cx="279841" cy="279841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A802162C-4B1F-414D-B627-3ADC79D141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35909" y="4207676"/>
              <a:ext cx="279841" cy="279841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29478191-6559-4A54-AFD8-29DF41713D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21855" b="9220"/>
            <a:stretch/>
          </p:blipFill>
          <p:spPr>
            <a:xfrm>
              <a:off x="6736891" y="5526345"/>
              <a:ext cx="279841" cy="192882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B5ECCFF4-A517-4282-85F7-CAECC1B2D4F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482324" y="5699642"/>
              <a:ext cx="1633171" cy="360000"/>
            </a:xfrm>
            <a:prstGeom prst="rect">
              <a:avLst/>
            </a:prstGeom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08D808E-5DD0-4AC1-80DF-BE7E9D598386}"/>
              </a:ext>
            </a:extLst>
          </p:cNvPr>
          <p:cNvGrpSpPr/>
          <p:nvPr/>
        </p:nvGrpSpPr>
        <p:grpSpPr>
          <a:xfrm>
            <a:off x="8432521" y="798356"/>
            <a:ext cx="3462424" cy="6059644"/>
            <a:chOff x="8432521" y="798356"/>
            <a:chExt cx="3462424" cy="6059644"/>
          </a:xfrm>
        </p:grpSpPr>
        <p:pic>
          <p:nvPicPr>
            <p:cNvPr id="40" name="Picture 4" descr="Resultado de imagen para ppt mobile png white backgrounf">
              <a:extLst>
                <a:ext uri="{FF2B5EF4-FFF2-40B4-BE49-F238E27FC236}">
                  <a16:creationId xmlns:a16="http://schemas.microsoft.com/office/drawing/2014/main" id="{44F3EF1A-7D45-4B55-AE21-03C046EBCBE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690"/>
            <a:stretch/>
          </p:blipFill>
          <p:spPr bwMode="auto">
            <a:xfrm>
              <a:off x="8432521" y="798356"/>
              <a:ext cx="3462424" cy="60596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200C06A1-8B16-41A6-9BDC-554582A13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74676" y="1645764"/>
              <a:ext cx="1876600" cy="412224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CDB497A-9428-41C0-A9E3-B1D49ECE2F3B}"/>
                </a:ext>
              </a:extLst>
            </p:cNvPr>
            <p:cNvSpPr txBox="1"/>
            <p:nvPr/>
          </p:nvSpPr>
          <p:spPr>
            <a:xfrm>
              <a:off x="8908236" y="2207643"/>
              <a:ext cx="24142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Tu tarjeta no debe exceder de S/ 2,780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61840070-5435-49E5-8BE4-7ADE8D19A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163733" y="5699642"/>
              <a:ext cx="1172903" cy="360000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09EAC98-AD43-4E9E-A739-4E5883972917}"/>
                </a:ext>
              </a:extLst>
            </p:cNvPr>
            <p:cNvSpPr txBox="1"/>
            <p:nvPr/>
          </p:nvSpPr>
          <p:spPr>
            <a:xfrm>
              <a:off x="8926930" y="3643512"/>
              <a:ext cx="994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Línea S/: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C80BD91-2411-41E3-8BCD-F30D74FA5FE6}"/>
                </a:ext>
              </a:extLst>
            </p:cNvPr>
            <p:cNvSpPr txBox="1"/>
            <p:nvPr/>
          </p:nvSpPr>
          <p:spPr>
            <a:xfrm>
              <a:off x="10660028" y="3690669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/>
                <a:t>1,500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F1A6F50-1185-4A67-9108-3EDF963DE041}"/>
                </a:ext>
              </a:extLst>
            </p:cNvPr>
            <p:cNvSpPr txBox="1"/>
            <p:nvPr/>
          </p:nvSpPr>
          <p:spPr>
            <a:xfrm>
              <a:off x="8926930" y="4143556"/>
              <a:ext cx="12248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Vencerá el: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D3B997A-975F-474F-AD9C-B310D2D31062}"/>
                </a:ext>
              </a:extLst>
            </p:cNvPr>
            <p:cNvCxnSpPr>
              <a:cxnSpLocks/>
            </p:cNvCxnSpPr>
            <p:nvPr/>
          </p:nvCxnSpPr>
          <p:spPr>
            <a:xfrm>
              <a:off x="10145373" y="4417178"/>
              <a:ext cx="12251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4075864-26E9-47E8-86A7-7EC54B2E7DB4}"/>
                </a:ext>
              </a:extLst>
            </p:cNvPr>
            <p:cNvSpPr txBox="1"/>
            <p:nvPr/>
          </p:nvSpPr>
          <p:spPr>
            <a:xfrm>
              <a:off x="10034629" y="4078595"/>
              <a:ext cx="1335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/>
                <a:t>28/03/2021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D510DC6-3800-46D0-9C78-FA889B125CAD}"/>
                </a:ext>
              </a:extLst>
            </p:cNvPr>
            <p:cNvCxnSpPr>
              <a:cxnSpLocks/>
            </p:cNvCxnSpPr>
            <p:nvPr/>
          </p:nvCxnSpPr>
          <p:spPr>
            <a:xfrm>
              <a:off x="10145373" y="3993381"/>
              <a:ext cx="12251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4" name="TextBox 1023">
            <a:extLst>
              <a:ext uri="{FF2B5EF4-FFF2-40B4-BE49-F238E27FC236}">
                <a16:creationId xmlns:a16="http://schemas.microsoft.com/office/drawing/2014/main" id="{6E767AC4-5E66-42C9-B9EC-C45A2C7A85AB}"/>
              </a:ext>
            </a:extLst>
          </p:cNvPr>
          <p:cNvSpPr txBox="1"/>
          <p:nvPr/>
        </p:nvSpPr>
        <p:spPr>
          <a:xfrm>
            <a:off x="4745310" y="71963"/>
            <a:ext cx="27013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Tarjeta Virtual</a:t>
            </a:r>
          </a:p>
        </p:txBody>
      </p:sp>
    </p:spTree>
    <p:extLst>
      <p:ext uri="{BB962C8B-B14F-4D97-AF65-F5344CB8AC3E}">
        <p14:creationId xmlns:p14="http://schemas.microsoft.com/office/powerpoint/2010/main" val="2157708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69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Ebrima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Toulier Pighi</dc:creator>
  <cp:lastModifiedBy>Joseph Toulier Pighi</cp:lastModifiedBy>
  <cp:revision>7</cp:revision>
  <dcterms:created xsi:type="dcterms:W3CDTF">2021-02-12T04:31:05Z</dcterms:created>
  <dcterms:modified xsi:type="dcterms:W3CDTF">2021-02-12T05:01:26Z</dcterms:modified>
</cp:coreProperties>
</file>