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6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Toulier Pighi" initials="JTP" lastIdx="1" clrIdx="0">
    <p:extLst>
      <p:ext uri="{19B8F6BF-5375-455C-9EA6-DF929625EA0E}">
        <p15:presenceInfo xmlns:p15="http://schemas.microsoft.com/office/powerpoint/2012/main" userId="d49548773ed2ac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E6DB-9345-445C-BF74-93D3B8691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D8290-CDBD-4061-8A82-D523EF11C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F0954-A6BD-4935-B096-F59E27A89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550-804D-4715-893F-B5DA2F4561D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DB73B-DAB9-4F2A-A4F6-019C4E4DE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4FC9A-E17F-4B16-92E5-BC311ABB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31EF-A118-40B9-9D80-C993C592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84C2-3266-47A0-A425-4BF13BF1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3481C-A850-4758-9AA2-EC4D3EBDF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517E3-8812-4A57-A3EF-006F8A89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550-804D-4715-893F-B5DA2F4561D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19129-FCC7-407D-9F0D-E4F9D358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68DEA-C027-492B-AB18-3A040B4B4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31EF-A118-40B9-9D80-C993C592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7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62633-96DA-421C-98DF-47BB5090D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1F1F7-4495-449E-A92E-CAFEB45AE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82EF2-8C11-4466-8032-8BD41F60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550-804D-4715-893F-B5DA2F4561D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7DBB2-C1DD-4D13-BBF4-B5E70C5C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F36D4-EC54-4A07-948E-4766718B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31EF-A118-40B9-9D80-C993C592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0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CC7E-6E39-45CA-BEF1-AC357D3D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97137-83E5-4797-B961-C7066DFAD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2CAC-2EB9-484E-A262-354327BF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550-804D-4715-893F-B5DA2F4561D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565B1-167C-4F1D-A011-2ACD0C36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2A5C7-8045-4E21-B8EA-9CFB18F1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31EF-A118-40B9-9D80-C993C592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DF05-8240-4FE1-BDC2-93BFC724C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BF074-23D9-4029-8DED-A973FE25E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B569B-7553-4BF4-A882-8D9924D2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550-804D-4715-893F-B5DA2F4561D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F1BEB-4A2D-4C66-A100-F42377A1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47B69-CE80-4EFE-B208-72A62194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31EF-A118-40B9-9D80-C993C592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7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6817-9E89-4834-95FB-E66DAA41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E69DC-6412-43E4-AD40-02DC2DEA0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5DB2B-9BFA-4DF8-9DF9-3FB25886D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10927-E6DB-4C62-8845-79F6AA88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550-804D-4715-893F-B5DA2F4561D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FBFB6-D2FF-4DEE-83F8-CBC15876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10FEB-1C52-451E-93F6-BA78457E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31EF-A118-40B9-9D80-C993C592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0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A418-9207-40E5-B99C-E7C57249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43C3F-8B7D-48C7-95F0-852867AAA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F6006-6980-4694-AACA-70B702D91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9DF8A-7100-47D9-B92E-3F1BEA328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E8E57-CF73-48AA-9FFF-39A47295B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CF7496-4EAC-4444-A9E1-F7F49302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550-804D-4715-893F-B5DA2F4561D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D598F-1883-41E6-9261-CC8A9172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DC7768-1294-4EAB-B1A1-5842BFD2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31EF-A118-40B9-9D80-C993C592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1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83CB-42EF-40AE-B0CB-D5D13939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F9AEC8-BACC-4DE5-ADC7-7C7C068E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550-804D-4715-893F-B5DA2F4561D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80750-872F-45E7-B2AC-F618A977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E7EB5-82A6-4EE1-95E0-98C4C8E0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31EF-A118-40B9-9D80-C993C592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2A8D6C-C9CE-4550-B8FC-CA5B42A7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550-804D-4715-893F-B5DA2F4561D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0567F3-808B-481E-AD4C-5253AD39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ED16E-D691-40C8-AAE8-DC0CBCFB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31EF-A118-40B9-9D80-C993C592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9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FE5D-3CF3-4B00-8B61-7E4DAB4CF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A44C1-A91E-4AA5-9EF5-A67AA21B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11C55-F9AF-43FC-A0CD-294082024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67E85-DCFE-4543-A0AE-3732771D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550-804D-4715-893F-B5DA2F4561D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05F85-910E-465B-987E-B9494DD2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52F91-7539-4853-BAA2-807546146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31EF-A118-40B9-9D80-C993C592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0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25D6-089B-4A29-BCD5-59831A7F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9FDCE8-CECD-47B0-8012-3690F1EDC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82CEF-767D-42AB-B239-ED0E0A897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E333C-40AB-44AB-B20E-ED5DF5F0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550-804D-4715-893F-B5DA2F4561D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D7596-C4F2-4478-BAB5-094E99FB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1C422-28AD-4E03-978F-5FBF461A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31EF-A118-40B9-9D80-C993C592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0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0EEE3-5AF1-43D6-9CE9-54BAB0EE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E0794-F406-48F0-94D8-A8BEFC1E6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06884-1B43-4137-97E7-60432EC20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FA550-804D-4715-893F-B5DA2F4561D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D7E8D-F9F5-44B3-9377-C7669AEE8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522D4-EA55-460A-972E-C4BAB9825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A31EF-A118-40B9-9D80-C993C592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0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jpeg"/><Relationship Id="rId7" Type="http://schemas.openxmlformats.org/officeDocument/2006/relationships/image" Target="../media/image6.jpeg"/><Relationship Id="rId12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microsoft.com/office/2007/relationships/hdphoto" Target="../media/hdphoto1.wdp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5.jpeg"/><Relationship Id="rId9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B025D681-EEA5-456B-BABD-991DC8FA3A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49" r="-1" b="17646"/>
          <a:stretch/>
        </p:blipFill>
        <p:spPr bwMode="auto">
          <a:xfrm>
            <a:off x="320040" y="320040"/>
            <a:ext cx="11548872" cy="430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AD71059-26E9-429A-BA0B-7FBB64CFA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928" y="5317236"/>
            <a:ext cx="5105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83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499C-B2C0-4BFC-8C5D-7D082CE7D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231582">
            <a:off x="628128" y="491343"/>
            <a:ext cx="5011753" cy="1325563"/>
          </a:xfrm>
        </p:spPr>
        <p:txBody>
          <a:bodyPr>
            <a:normAutofit fontScale="90000"/>
          </a:bodyPr>
          <a:lstStyle/>
          <a:p>
            <a:r>
              <a:rPr lang="en-US" sz="6600" b="1">
                <a:solidFill>
                  <a:srgbClr val="FF0000"/>
                </a:solidFill>
              </a:rPr>
              <a:t>¿Qué me pasó?</a:t>
            </a:r>
          </a:p>
        </p:txBody>
      </p:sp>
      <p:pic>
        <p:nvPicPr>
          <p:cNvPr id="1026" name="Picture 2" descr="Resultado de imagen para papá png">
            <a:extLst>
              <a:ext uri="{FF2B5EF4-FFF2-40B4-BE49-F238E27FC236}">
                <a16:creationId xmlns:a16="http://schemas.microsoft.com/office/drawing/2014/main" id="{EEC566E1-AEC4-4D06-ABB6-6B76E2EFC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9927">
            <a:off x="712591" y="2996666"/>
            <a:ext cx="1625845" cy="152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má enojada png">
            <a:extLst>
              <a:ext uri="{FF2B5EF4-FFF2-40B4-BE49-F238E27FC236}">
                <a16:creationId xmlns:a16="http://schemas.microsoft.com/office/drawing/2014/main" id="{84C71DC2-84F6-4B80-9A41-CAE9AD8BB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240" y="683116"/>
            <a:ext cx="11811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8A34CD7-463A-457F-ACDD-0F6BBD91A64B}"/>
              </a:ext>
            </a:extLst>
          </p:cNvPr>
          <p:cNvGrpSpPr/>
          <p:nvPr/>
        </p:nvGrpSpPr>
        <p:grpSpPr>
          <a:xfrm>
            <a:off x="2329850" y="2274501"/>
            <a:ext cx="2786425" cy="3916189"/>
            <a:chOff x="2329850" y="2274501"/>
            <a:chExt cx="2786425" cy="3916189"/>
          </a:xfrm>
        </p:grpSpPr>
        <p:pic>
          <p:nvPicPr>
            <p:cNvPr id="1030" name="Picture 6" descr="Resultado de imagen para celular png">
              <a:extLst>
                <a:ext uri="{FF2B5EF4-FFF2-40B4-BE49-F238E27FC236}">
                  <a16:creationId xmlns:a16="http://schemas.microsoft.com/office/drawing/2014/main" id="{9EA7CC10-2D23-4A09-8005-C0948D4434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44086">
              <a:off x="2860490" y="4522601"/>
              <a:ext cx="1668089" cy="1668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Resultado de imagen para visa card gold png">
              <a:extLst>
                <a:ext uri="{FF2B5EF4-FFF2-40B4-BE49-F238E27FC236}">
                  <a16:creationId xmlns:a16="http://schemas.microsoft.com/office/drawing/2014/main" id="{56657B00-6AA7-43B5-AFF9-E9737918D5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36221">
              <a:off x="3107006" y="2274501"/>
              <a:ext cx="2009269" cy="1291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600AECD-B884-4D7A-96BB-1082CFB4CF3C}"/>
                </a:ext>
              </a:extLst>
            </p:cNvPr>
            <p:cNvCxnSpPr>
              <a:cxnSpLocks/>
              <a:stCxn id="1026" idx="3"/>
              <a:endCxn id="1036" idx="2"/>
            </p:cNvCxnSpPr>
            <p:nvPr/>
          </p:nvCxnSpPr>
          <p:spPr>
            <a:xfrm flipV="1">
              <a:off x="2329850" y="3485543"/>
              <a:ext cx="1469304" cy="153651"/>
            </a:xfrm>
            <a:prstGeom prst="straightConnector1">
              <a:avLst/>
            </a:prstGeom>
            <a:ln w="38100">
              <a:tailEnd type="triangle"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CD0A8D5-2DAF-483F-81A6-A0735B2DD4BF}"/>
                </a:ext>
              </a:extLst>
            </p:cNvPr>
            <p:cNvCxnSpPr>
              <a:cxnSpLocks/>
              <a:stCxn id="1026" idx="3"/>
              <a:endCxn id="1030" idx="1"/>
            </p:cNvCxnSpPr>
            <p:nvPr/>
          </p:nvCxnSpPr>
          <p:spPr>
            <a:xfrm>
              <a:off x="2329850" y="3639194"/>
              <a:ext cx="550101" cy="1538333"/>
            </a:xfrm>
            <a:prstGeom prst="straightConnector1">
              <a:avLst/>
            </a:prstGeom>
            <a:ln w="38100">
              <a:tailEnd type="triangle"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2CFB01-B506-43E4-A215-DD59A3DE68D9}"/>
              </a:ext>
            </a:extLst>
          </p:cNvPr>
          <p:cNvGrpSpPr/>
          <p:nvPr/>
        </p:nvGrpSpPr>
        <p:grpSpPr>
          <a:xfrm>
            <a:off x="4509118" y="4689715"/>
            <a:ext cx="2834074" cy="1660634"/>
            <a:chOff x="4509118" y="4689715"/>
            <a:chExt cx="2834074" cy="1660634"/>
          </a:xfrm>
        </p:grpSpPr>
        <p:pic>
          <p:nvPicPr>
            <p:cNvPr id="1028" name="Picture 4" descr="Resultado de imagen para papá png">
              <a:extLst>
                <a:ext uri="{FF2B5EF4-FFF2-40B4-BE49-F238E27FC236}">
                  <a16:creationId xmlns:a16="http://schemas.microsoft.com/office/drawing/2014/main" id="{5BBE596E-3484-4287-BFBB-03E1DDE0AC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8" t="11973" r="13069"/>
            <a:stretch/>
          </p:blipFill>
          <p:spPr bwMode="auto">
            <a:xfrm>
              <a:off x="5856577" y="4689715"/>
              <a:ext cx="1486615" cy="1660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FBBE943-2E54-48C6-8C1D-A6A375D0D8D7}"/>
                </a:ext>
              </a:extLst>
            </p:cNvPr>
            <p:cNvCxnSpPr>
              <a:cxnSpLocks/>
              <a:stCxn id="1030" idx="3"/>
              <a:endCxn id="1028" idx="1"/>
            </p:cNvCxnSpPr>
            <p:nvPr/>
          </p:nvCxnSpPr>
          <p:spPr>
            <a:xfrm flipV="1">
              <a:off x="4509118" y="5520032"/>
              <a:ext cx="1347459" cy="15733"/>
            </a:xfrm>
            <a:prstGeom prst="straightConnector1">
              <a:avLst/>
            </a:prstGeom>
            <a:ln w="38100">
              <a:tailEnd type="triangle"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CD34A6-DB16-4C67-A374-8FE05BE4694A}"/>
              </a:ext>
            </a:extLst>
          </p:cNvPr>
          <p:cNvGrpSpPr/>
          <p:nvPr/>
        </p:nvGrpSpPr>
        <p:grpSpPr>
          <a:xfrm>
            <a:off x="7343192" y="3263621"/>
            <a:ext cx="3635412" cy="3265959"/>
            <a:chOff x="7343192" y="3263621"/>
            <a:chExt cx="3635412" cy="3265959"/>
          </a:xfrm>
        </p:grpSpPr>
        <p:pic>
          <p:nvPicPr>
            <p:cNvPr id="1038" name="Picture 14" descr="Resultado de imagen para roblox png">
              <a:extLst>
                <a:ext uri="{FF2B5EF4-FFF2-40B4-BE49-F238E27FC236}">
                  <a16:creationId xmlns:a16="http://schemas.microsoft.com/office/drawing/2014/main" id="{176E445F-6346-47B7-9F79-9F75D99FD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9242" y="3263621"/>
              <a:ext cx="1784190" cy="1416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AFF0BB3-27B9-466F-BA81-8A7B92FD88AC}"/>
                </a:ext>
              </a:extLst>
            </p:cNvPr>
            <p:cNvCxnSpPr>
              <a:cxnSpLocks/>
              <a:stCxn id="1028" idx="3"/>
              <a:endCxn id="1038" idx="1"/>
            </p:cNvCxnSpPr>
            <p:nvPr/>
          </p:nvCxnSpPr>
          <p:spPr>
            <a:xfrm flipV="1">
              <a:off x="7343192" y="3971633"/>
              <a:ext cx="1526050" cy="1548399"/>
            </a:xfrm>
            <a:prstGeom prst="straightConnector1">
              <a:avLst/>
            </a:prstGeom>
            <a:ln w="38100">
              <a:tailEnd type="triangle"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0D71565-4EE7-4C96-85B3-55706368D17F}"/>
                </a:ext>
              </a:extLst>
            </p:cNvPr>
            <p:cNvGrpSpPr/>
            <p:nvPr/>
          </p:nvGrpSpPr>
          <p:grpSpPr>
            <a:xfrm>
              <a:off x="8745695" y="4991247"/>
              <a:ext cx="2232909" cy="1538333"/>
              <a:chOff x="7039146" y="2494458"/>
              <a:chExt cx="2667000" cy="1968152"/>
            </a:xfrm>
          </p:grpSpPr>
          <p:pic>
            <p:nvPicPr>
              <p:cNvPr id="1040" name="Picture 16" descr="Resultado de imagen para robux png">
                <a:extLst>
                  <a:ext uri="{FF2B5EF4-FFF2-40B4-BE49-F238E27FC236}">
                    <a16:creationId xmlns:a16="http://schemas.microsoft.com/office/drawing/2014/main" id="{FAA238F2-34F5-4340-AE48-F777153C2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39146" y="2748110"/>
                <a:ext cx="2667000" cy="1714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4" name="Picture 20" descr="Resultado de imagen para robux png">
                <a:extLst>
                  <a:ext uri="{FF2B5EF4-FFF2-40B4-BE49-F238E27FC236}">
                    <a16:creationId xmlns:a16="http://schemas.microsoft.com/office/drawing/2014/main" id="{E7A563E5-5A08-4C6A-9906-751C1EE96A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clrChange>
                  <a:clrFrom>
                    <a:srgbClr val="F6F6F6"/>
                  </a:clrFrom>
                  <a:clrTo>
                    <a:srgbClr val="F6F6F6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65" t="4777" r="23326" b="4397"/>
              <a:stretch/>
            </p:blipFill>
            <p:spPr bwMode="auto">
              <a:xfrm>
                <a:off x="7385296" y="2494458"/>
                <a:ext cx="827366" cy="7848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AD01072-FDF4-4913-971D-124C8CD354DA}"/>
                </a:ext>
              </a:extLst>
            </p:cNvPr>
            <p:cNvCxnSpPr>
              <a:cxnSpLocks/>
              <a:stCxn id="1028" idx="3"/>
              <a:endCxn id="1040" idx="1"/>
            </p:cNvCxnSpPr>
            <p:nvPr/>
          </p:nvCxnSpPr>
          <p:spPr>
            <a:xfrm>
              <a:off x="7343192" y="5520032"/>
              <a:ext cx="1402503" cy="339511"/>
            </a:xfrm>
            <a:prstGeom prst="straightConnector1">
              <a:avLst/>
            </a:prstGeom>
            <a:ln w="38100">
              <a:tailEnd type="triangle"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077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499C-B2C0-4BFC-8C5D-7D082CE7D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51926">
            <a:off x="580003" y="668404"/>
            <a:ext cx="7540910" cy="760685"/>
          </a:xfrm>
        </p:spPr>
        <p:txBody>
          <a:bodyPr>
            <a:normAutofit fontScale="90000"/>
          </a:bodyPr>
          <a:lstStyle/>
          <a:p>
            <a:r>
              <a:rPr lang="en-US" sz="6600" b="1">
                <a:solidFill>
                  <a:srgbClr val="FF0000"/>
                </a:solidFill>
              </a:rPr>
              <a:t>¡Pensaré una solución!</a:t>
            </a:r>
          </a:p>
        </p:txBody>
      </p:sp>
      <p:pic>
        <p:nvPicPr>
          <p:cNvPr id="1026" name="Picture 2" descr="Resultado de imagen para papá png">
            <a:extLst>
              <a:ext uri="{FF2B5EF4-FFF2-40B4-BE49-F238E27FC236}">
                <a16:creationId xmlns:a16="http://schemas.microsoft.com/office/drawing/2014/main" id="{EEC566E1-AEC4-4D06-ABB6-6B76E2EFC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9927">
            <a:off x="331402" y="3017475"/>
            <a:ext cx="1625845" cy="152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50A5FF3-A75E-4090-8602-38EF6B803DC5}"/>
              </a:ext>
            </a:extLst>
          </p:cNvPr>
          <p:cNvGrpSpPr/>
          <p:nvPr/>
        </p:nvGrpSpPr>
        <p:grpSpPr>
          <a:xfrm>
            <a:off x="7394189" y="4586730"/>
            <a:ext cx="4694313" cy="1950680"/>
            <a:chOff x="7394189" y="4586730"/>
            <a:chExt cx="4694313" cy="1950680"/>
          </a:xfrm>
        </p:grpSpPr>
        <p:pic>
          <p:nvPicPr>
            <p:cNvPr id="1028" name="Picture 4" descr="Resultado de imagen para papá png">
              <a:extLst>
                <a:ext uri="{FF2B5EF4-FFF2-40B4-BE49-F238E27FC236}">
                  <a16:creationId xmlns:a16="http://schemas.microsoft.com/office/drawing/2014/main" id="{5BBE596E-3484-4287-BFBB-03E1DDE0AC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8" t="11973" r="13069"/>
            <a:stretch/>
          </p:blipFill>
          <p:spPr bwMode="auto">
            <a:xfrm>
              <a:off x="10601887" y="4586730"/>
              <a:ext cx="1486615" cy="1660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Resultado de imagen para celular png">
              <a:extLst>
                <a:ext uri="{FF2B5EF4-FFF2-40B4-BE49-F238E27FC236}">
                  <a16:creationId xmlns:a16="http://schemas.microsoft.com/office/drawing/2014/main" id="{9EA7CC10-2D23-4A09-8005-C0948D4434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44086">
              <a:off x="8298024" y="4869321"/>
              <a:ext cx="1668089" cy="1668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CD0A8D5-2DAF-483F-81A6-A0735B2DD4BF}"/>
                </a:ext>
              </a:extLst>
            </p:cNvPr>
            <p:cNvCxnSpPr>
              <a:cxnSpLocks/>
              <a:stCxn id="87" idx="3"/>
              <a:endCxn id="1030" idx="1"/>
            </p:cNvCxnSpPr>
            <p:nvPr/>
          </p:nvCxnSpPr>
          <p:spPr>
            <a:xfrm flipV="1">
              <a:off x="7394189" y="5524247"/>
              <a:ext cx="923296" cy="85569"/>
            </a:xfrm>
            <a:prstGeom prst="straightConnector1">
              <a:avLst/>
            </a:prstGeom>
            <a:ln w="38100">
              <a:tailEnd type="triangle"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FBBE943-2E54-48C6-8C1D-A6A375D0D8D7}"/>
                </a:ext>
              </a:extLst>
            </p:cNvPr>
            <p:cNvCxnSpPr>
              <a:cxnSpLocks/>
              <a:stCxn id="1030" idx="3"/>
              <a:endCxn id="1028" idx="1"/>
            </p:cNvCxnSpPr>
            <p:nvPr/>
          </p:nvCxnSpPr>
          <p:spPr>
            <a:xfrm flipV="1">
              <a:off x="9946652" y="5417047"/>
              <a:ext cx="655235" cy="465438"/>
            </a:xfrm>
            <a:prstGeom prst="straightConnector1">
              <a:avLst/>
            </a:prstGeom>
            <a:ln w="38100">
              <a:tailEnd type="triangle"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2050" name="Picture 2" descr="Resultado de imagen para great idea png">
            <a:extLst>
              <a:ext uri="{FF2B5EF4-FFF2-40B4-BE49-F238E27FC236}">
                <a16:creationId xmlns:a16="http://schemas.microsoft.com/office/drawing/2014/main" id="{D562CFBB-888C-4FD1-9E3D-AD432AC9C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9228">
            <a:off x="1156970" y="2006191"/>
            <a:ext cx="1065173" cy="106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happy face mother png">
            <a:extLst>
              <a:ext uri="{FF2B5EF4-FFF2-40B4-BE49-F238E27FC236}">
                <a16:creationId xmlns:a16="http://schemas.microsoft.com/office/drawing/2014/main" id="{1A61A62C-EB80-4C25-B5D0-F85351AF6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9781">
            <a:off x="2089846" y="3919023"/>
            <a:ext cx="2364773" cy="236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DD78C06-18D6-48CD-B9FB-796337A08CDB}"/>
              </a:ext>
            </a:extLst>
          </p:cNvPr>
          <p:cNvGrpSpPr/>
          <p:nvPr/>
        </p:nvGrpSpPr>
        <p:grpSpPr>
          <a:xfrm>
            <a:off x="1948661" y="1087682"/>
            <a:ext cx="8332829" cy="2572321"/>
            <a:chOff x="1948661" y="1087682"/>
            <a:chExt cx="8332829" cy="2572321"/>
          </a:xfrm>
        </p:grpSpPr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CEE752D1-5B58-40B0-BACC-AE395F74839C}"/>
                </a:ext>
              </a:extLst>
            </p:cNvPr>
            <p:cNvCxnSpPr>
              <a:cxnSpLocks/>
              <a:stCxn id="1036" idx="3"/>
              <a:endCxn id="2058" idx="1"/>
            </p:cNvCxnSpPr>
            <p:nvPr/>
          </p:nvCxnSpPr>
          <p:spPr>
            <a:xfrm flipV="1">
              <a:off x="4711025" y="2705703"/>
              <a:ext cx="653801" cy="27459"/>
            </a:xfrm>
            <a:prstGeom prst="straightConnector1">
              <a:avLst/>
            </a:prstGeom>
            <a:ln w="38100">
              <a:tailEnd type="triangle"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1036" name="Picture 12" descr="Resultado de imagen para visa card gold png">
              <a:extLst>
                <a:ext uri="{FF2B5EF4-FFF2-40B4-BE49-F238E27FC236}">
                  <a16:creationId xmlns:a16="http://schemas.microsoft.com/office/drawing/2014/main" id="{56657B00-6AA7-43B5-AFF9-E9737918D5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171430">
              <a:off x="2709553" y="2212245"/>
              <a:ext cx="2009269" cy="1291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600AECD-B884-4D7A-96BB-1082CFB4CF3C}"/>
                </a:ext>
              </a:extLst>
            </p:cNvPr>
            <p:cNvCxnSpPr>
              <a:cxnSpLocks/>
              <a:stCxn id="1026" idx="3"/>
              <a:endCxn id="1036" idx="1"/>
            </p:cNvCxnSpPr>
            <p:nvPr/>
          </p:nvCxnSpPr>
          <p:spPr>
            <a:xfrm flipV="1">
              <a:off x="1948661" y="2983002"/>
              <a:ext cx="768689" cy="677001"/>
            </a:xfrm>
            <a:prstGeom prst="straightConnector1">
              <a:avLst/>
            </a:prstGeom>
            <a:ln w="38100">
              <a:tailEnd type="triangle"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2054" name="Picture 6" descr="Resultado de imagen para banco png">
              <a:extLst>
                <a:ext uri="{FF2B5EF4-FFF2-40B4-BE49-F238E27FC236}">
                  <a16:creationId xmlns:a16="http://schemas.microsoft.com/office/drawing/2014/main" id="{C1BADF0A-95FF-41E8-BC05-67F0436EE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EEEEEE"/>
                </a:clrFrom>
                <a:clrTo>
                  <a:srgbClr val="EEEEE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8365" y="1087682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Resultado de imagen para credit line png">
              <a:extLst>
                <a:ext uri="{FF2B5EF4-FFF2-40B4-BE49-F238E27FC236}">
                  <a16:creationId xmlns:a16="http://schemas.microsoft.com/office/drawing/2014/main" id="{AEF63DD0-9574-4C7B-BCDE-E92B44BA7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826" y="2100960"/>
              <a:ext cx="1209486" cy="1209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00BF3BB-AB53-4021-AEA4-29AAD6ED3710}"/>
                </a:ext>
              </a:extLst>
            </p:cNvPr>
            <p:cNvCxnSpPr>
              <a:cxnSpLocks/>
              <a:stCxn id="2054" idx="1"/>
              <a:endCxn id="2058" idx="3"/>
            </p:cNvCxnSpPr>
            <p:nvPr/>
          </p:nvCxnSpPr>
          <p:spPr>
            <a:xfrm flipH="1">
              <a:off x="6574312" y="2159245"/>
              <a:ext cx="1564053" cy="546458"/>
            </a:xfrm>
            <a:prstGeom prst="straightConnector1">
              <a:avLst/>
            </a:prstGeom>
            <a:ln w="38100">
              <a:tailEnd type="triangle"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A74FDD-48BC-4FD5-A6B1-BF4BD3D4CEDB}"/>
              </a:ext>
            </a:extLst>
          </p:cNvPr>
          <p:cNvGrpSpPr/>
          <p:nvPr/>
        </p:nvGrpSpPr>
        <p:grpSpPr>
          <a:xfrm>
            <a:off x="5969569" y="3310446"/>
            <a:ext cx="1752977" cy="2695912"/>
            <a:chOff x="5969569" y="3310446"/>
            <a:chExt cx="1752977" cy="2695912"/>
          </a:xfrm>
        </p:grpSpPr>
        <p:pic>
          <p:nvPicPr>
            <p:cNvPr id="23" name="Picture 12" descr="Resultado de imagen para visa card gold png">
              <a:extLst>
                <a:ext uri="{FF2B5EF4-FFF2-40B4-BE49-F238E27FC236}">
                  <a16:creationId xmlns:a16="http://schemas.microsoft.com/office/drawing/2014/main" id="{16E9E2AE-FD93-41F5-BB90-A12A1A2ADD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151670">
              <a:off x="6372432" y="3966797"/>
              <a:ext cx="1026114" cy="659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Resultado de imagen para timer png">
              <a:extLst>
                <a:ext uri="{FF2B5EF4-FFF2-40B4-BE49-F238E27FC236}">
                  <a16:creationId xmlns:a16="http://schemas.microsoft.com/office/drawing/2014/main" id="{230C8777-BAB1-4795-AC5A-CB5AEEB9E2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EEEEEE"/>
                </a:clrFrom>
                <a:clrTo>
                  <a:srgbClr val="EEEEE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85" r="23987"/>
            <a:stretch/>
          </p:blipFill>
          <p:spPr bwMode="auto">
            <a:xfrm rot="21180000">
              <a:off x="7308268" y="3658444"/>
              <a:ext cx="414278" cy="453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617F0237-3EA1-46AF-8CDA-7BE246FBDDC6}"/>
                </a:ext>
              </a:extLst>
            </p:cNvPr>
            <p:cNvCxnSpPr>
              <a:cxnSpLocks/>
              <a:stCxn id="2058" idx="2"/>
              <a:endCxn id="23" idx="1"/>
            </p:cNvCxnSpPr>
            <p:nvPr/>
          </p:nvCxnSpPr>
          <p:spPr>
            <a:xfrm rot="16200000" flipH="1">
              <a:off x="5646732" y="3633283"/>
              <a:ext cx="1052894" cy="407220"/>
            </a:xfrm>
            <a:prstGeom prst="bentConnector2">
              <a:avLst/>
            </a:prstGeom>
            <a:ln w="38100">
              <a:tailEnd type="triangle"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A2D16E46-084E-4591-9412-D3016CA44069}"/>
                </a:ext>
              </a:extLst>
            </p:cNvPr>
            <p:cNvCxnSpPr>
              <a:cxnSpLocks/>
              <a:stCxn id="2058" idx="2"/>
              <a:endCxn id="87" idx="1"/>
            </p:cNvCxnSpPr>
            <p:nvPr/>
          </p:nvCxnSpPr>
          <p:spPr>
            <a:xfrm rot="16200000" flipH="1">
              <a:off x="4956774" y="4323241"/>
              <a:ext cx="2432810" cy="407220"/>
            </a:xfrm>
            <a:prstGeom prst="bentConnector2">
              <a:avLst/>
            </a:prstGeom>
            <a:ln w="38100">
              <a:tailEnd type="triangle"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87" name="Picture 12" descr="Resultado de imagen para visa card gold png">
              <a:extLst>
                <a:ext uri="{FF2B5EF4-FFF2-40B4-BE49-F238E27FC236}">
                  <a16:creationId xmlns:a16="http://schemas.microsoft.com/office/drawing/2014/main" id="{7308811E-9048-4EAD-B84E-A33614E357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151670">
              <a:off x="6372432" y="5346713"/>
              <a:ext cx="1026114" cy="659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8" descr="Resultado de imagen para timer png">
              <a:extLst>
                <a:ext uri="{FF2B5EF4-FFF2-40B4-BE49-F238E27FC236}">
                  <a16:creationId xmlns:a16="http://schemas.microsoft.com/office/drawing/2014/main" id="{17E7937D-BB4F-4AF5-B9FE-17CD5F6401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EEEEEE"/>
                </a:clrFrom>
                <a:clrTo>
                  <a:srgbClr val="EEEEE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85" r="23987"/>
            <a:stretch/>
          </p:blipFill>
          <p:spPr bwMode="auto">
            <a:xfrm rot="21180000">
              <a:off x="7308268" y="5038360"/>
              <a:ext cx="414278" cy="453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53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CB3CB797-02AC-4663-AE09-71C96B6C6589}"/>
              </a:ext>
            </a:extLst>
          </p:cNvPr>
          <p:cNvGrpSpPr/>
          <p:nvPr/>
        </p:nvGrpSpPr>
        <p:grpSpPr>
          <a:xfrm>
            <a:off x="315185" y="518956"/>
            <a:ext cx="3462424" cy="6059644"/>
            <a:chOff x="353285" y="798356"/>
            <a:chExt cx="3462424" cy="6059644"/>
          </a:xfrm>
        </p:grpSpPr>
        <p:pic>
          <p:nvPicPr>
            <p:cNvPr id="8" name="Picture 4" descr="Resultado de imagen para ppt mobile png white backgrounf">
              <a:extLst>
                <a:ext uri="{FF2B5EF4-FFF2-40B4-BE49-F238E27FC236}">
                  <a16:creationId xmlns:a16="http://schemas.microsoft.com/office/drawing/2014/main" id="{4ED24644-A830-437B-9D45-90CFC4241D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90"/>
            <a:stretch/>
          </p:blipFill>
          <p:spPr bwMode="auto">
            <a:xfrm>
              <a:off x="353285" y="798356"/>
              <a:ext cx="3462424" cy="6059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F14399-79BD-44A7-A28D-D3ACC3541136}"/>
                </a:ext>
              </a:extLst>
            </p:cNvPr>
            <p:cNvSpPr txBox="1"/>
            <p:nvPr/>
          </p:nvSpPr>
          <p:spPr>
            <a:xfrm>
              <a:off x="855636" y="3388661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DNI: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26E6A2-4419-4491-8058-4261855075C5}"/>
                </a:ext>
              </a:extLst>
            </p:cNvPr>
            <p:cNvGrpSpPr/>
            <p:nvPr/>
          </p:nvGrpSpPr>
          <p:grpSpPr>
            <a:xfrm>
              <a:off x="1941070" y="3388661"/>
              <a:ext cx="1136979" cy="369332"/>
              <a:chOff x="1708858" y="2194229"/>
              <a:chExt cx="1136979" cy="369332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747A784-06BB-4116-8100-E5F95036A8EF}"/>
                  </a:ext>
                </a:extLst>
              </p:cNvPr>
              <p:cNvCxnSpPr/>
              <p:nvPr/>
            </p:nvCxnSpPr>
            <p:spPr>
              <a:xfrm>
                <a:off x="1735494" y="2519265"/>
                <a:ext cx="111034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9B8368-A4A5-4840-AE7E-D95CCBA25537}"/>
                  </a:ext>
                </a:extLst>
              </p:cNvPr>
              <p:cNvSpPr txBox="1"/>
              <p:nvPr/>
            </p:nvSpPr>
            <p:spPr>
              <a:xfrm>
                <a:off x="1708858" y="2194229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20070913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6D4242-521C-4E93-9EF2-70BA0EFFD522}"/>
                </a:ext>
              </a:extLst>
            </p:cNvPr>
            <p:cNvSpPr txBox="1"/>
            <p:nvPr/>
          </p:nvSpPr>
          <p:spPr>
            <a:xfrm>
              <a:off x="855636" y="3828178"/>
              <a:ext cx="1133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Password: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CC4DA21-7FCF-4CEE-8733-3CA9CC20E8EC}"/>
                </a:ext>
              </a:extLst>
            </p:cNvPr>
            <p:cNvGrpSpPr/>
            <p:nvPr/>
          </p:nvGrpSpPr>
          <p:grpSpPr>
            <a:xfrm>
              <a:off x="1941070" y="3828178"/>
              <a:ext cx="1136979" cy="369332"/>
              <a:chOff x="1708858" y="2703931"/>
              <a:chExt cx="1136979" cy="369332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079800E-3360-4093-8677-9EA2651503DF}"/>
                  </a:ext>
                </a:extLst>
              </p:cNvPr>
              <p:cNvCxnSpPr/>
              <p:nvPr/>
            </p:nvCxnSpPr>
            <p:spPr>
              <a:xfrm>
                <a:off x="1735494" y="3028967"/>
                <a:ext cx="111034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D2C45F-8A30-4BED-A803-4495B117F305}"/>
                  </a:ext>
                </a:extLst>
              </p:cNvPr>
              <p:cNvSpPr txBox="1"/>
              <p:nvPr/>
            </p:nvSpPr>
            <p:spPr>
              <a:xfrm>
                <a:off x="1708858" y="2703931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******</a:t>
                </a:r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8BBA8B6-3D81-47D0-971A-1B24FA117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7910" y="5699642"/>
              <a:ext cx="940646" cy="360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4A2FD6-7ECE-4F05-9CD8-FA0EFBBE8568}"/>
                </a:ext>
              </a:extLst>
            </p:cNvPr>
            <p:cNvSpPr txBox="1"/>
            <p:nvPr/>
          </p:nvSpPr>
          <p:spPr>
            <a:xfrm>
              <a:off x="855636" y="2173634"/>
              <a:ext cx="2763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Identifícate para crear tu Tarjeta Virtual: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F82B661-4535-43C7-87BB-14A40C9AA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8486" y="1645764"/>
              <a:ext cx="1876600" cy="412224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E3766A0-0F2E-48D9-A46C-EAAC6FDC05FD}"/>
              </a:ext>
            </a:extLst>
          </p:cNvPr>
          <p:cNvGrpSpPr/>
          <p:nvPr/>
        </p:nvGrpSpPr>
        <p:grpSpPr>
          <a:xfrm>
            <a:off x="4354803" y="518956"/>
            <a:ext cx="3462424" cy="6059644"/>
            <a:chOff x="4317155" y="798356"/>
            <a:chExt cx="3462424" cy="6059644"/>
          </a:xfrm>
        </p:grpSpPr>
        <p:pic>
          <p:nvPicPr>
            <p:cNvPr id="25" name="Picture 4" descr="Resultado de imagen para ppt mobile png white backgrounf">
              <a:extLst>
                <a:ext uri="{FF2B5EF4-FFF2-40B4-BE49-F238E27FC236}">
                  <a16:creationId xmlns:a16="http://schemas.microsoft.com/office/drawing/2014/main" id="{B980A967-90A9-432A-88DD-D7ECDBEFF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90"/>
            <a:stretch/>
          </p:blipFill>
          <p:spPr bwMode="auto">
            <a:xfrm>
              <a:off x="4317155" y="798356"/>
              <a:ext cx="3462424" cy="6059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5499080-AC80-48D7-A6B8-39C872508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9310" y="1645764"/>
              <a:ext cx="1876600" cy="412224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437572-D3EC-4FD6-8657-F5A5A106B8D1}"/>
                </a:ext>
              </a:extLst>
            </p:cNvPr>
            <p:cNvSpPr txBox="1"/>
            <p:nvPr/>
          </p:nvSpPr>
          <p:spPr>
            <a:xfrm>
              <a:off x="4792870" y="2207643"/>
              <a:ext cx="2508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TANIA ZAMORA tu línea es de S/ 7,000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38F2085-797D-42D7-AAC8-0C049B8EA036}"/>
                </a:ext>
              </a:extLst>
            </p:cNvPr>
            <p:cNvSpPr/>
            <p:nvPr/>
          </p:nvSpPr>
          <p:spPr>
            <a:xfrm>
              <a:off x="5027401" y="2959667"/>
              <a:ext cx="2008659" cy="106554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****-****-****-7092</a:t>
              </a:r>
            </a:p>
            <a:p>
              <a:pPr algn="ctr"/>
              <a:r>
                <a:rPr lang="en-US" sz="1200"/>
                <a:t>Has usado S/ 0.00</a:t>
              </a:r>
            </a:p>
            <a:p>
              <a:pPr algn="ctr"/>
              <a:r>
                <a:rPr lang="en-US" sz="1200"/>
                <a:t>de S/ 1,140.00</a:t>
              </a:r>
            </a:p>
            <a:p>
              <a:pPr algn="ctr"/>
              <a:endParaRPr lang="en-US" sz="1200"/>
            </a:p>
            <a:p>
              <a:pPr algn="ctr"/>
              <a:r>
                <a:rPr lang="en-US" sz="1200"/>
                <a:t>Vence el 28-feb-2021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85A4A26-009C-42CB-99DC-8D6050251EAD}"/>
                </a:ext>
              </a:extLst>
            </p:cNvPr>
            <p:cNvSpPr/>
            <p:nvPr/>
          </p:nvSpPr>
          <p:spPr>
            <a:xfrm>
              <a:off x="5042789" y="4123631"/>
              <a:ext cx="2008659" cy="106554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****-****-****-8337</a:t>
              </a:r>
            </a:p>
            <a:p>
              <a:pPr algn="ctr"/>
              <a:r>
                <a:rPr lang="en-US" sz="1200"/>
                <a:t>Has usado S/ 85.50</a:t>
              </a:r>
            </a:p>
            <a:p>
              <a:pPr algn="ctr"/>
              <a:r>
                <a:rPr lang="en-US" sz="1200"/>
                <a:t>de S/ 350</a:t>
              </a:r>
            </a:p>
            <a:p>
              <a:pPr algn="ctr"/>
              <a:endParaRPr lang="en-US" sz="1200"/>
            </a:p>
            <a:p>
              <a:pPr algn="ctr"/>
              <a:r>
                <a:rPr lang="en-US" sz="1200"/>
                <a:t>Vence el 15-mar-2021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4CE00DC-164B-45FB-81FC-59AC35D312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1" b="40775"/>
            <a:stretch/>
          </p:blipFill>
          <p:spPr>
            <a:xfrm>
              <a:off x="5035094" y="5376477"/>
              <a:ext cx="2024047" cy="64633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37332A1-4C96-4484-9729-F96050062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35908" y="3047804"/>
              <a:ext cx="279841" cy="279841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802162C-4B1F-414D-B627-3ADC79D14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35909" y="4207676"/>
              <a:ext cx="279841" cy="279841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9478191-6559-4A54-AFD8-29DF41713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21855" b="9220"/>
            <a:stretch/>
          </p:blipFill>
          <p:spPr>
            <a:xfrm>
              <a:off x="6736891" y="5526345"/>
              <a:ext cx="279841" cy="192882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5ECCFF4-A517-4282-85F7-CAECC1B2D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82324" y="5699642"/>
              <a:ext cx="1633171" cy="36000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08D808E-5DD0-4AC1-80DF-BE7E9D598386}"/>
              </a:ext>
            </a:extLst>
          </p:cNvPr>
          <p:cNvGrpSpPr/>
          <p:nvPr/>
        </p:nvGrpSpPr>
        <p:grpSpPr>
          <a:xfrm>
            <a:off x="8394421" y="518956"/>
            <a:ext cx="3462424" cy="6059644"/>
            <a:chOff x="8432521" y="798356"/>
            <a:chExt cx="3462424" cy="6059644"/>
          </a:xfrm>
        </p:grpSpPr>
        <p:pic>
          <p:nvPicPr>
            <p:cNvPr id="40" name="Picture 4" descr="Resultado de imagen para ppt mobile png white backgrounf">
              <a:extLst>
                <a:ext uri="{FF2B5EF4-FFF2-40B4-BE49-F238E27FC236}">
                  <a16:creationId xmlns:a16="http://schemas.microsoft.com/office/drawing/2014/main" id="{44F3EF1A-7D45-4B55-AE21-03C046EBCB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90"/>
            <a:stretch/>
          </p:blipFill>
          <p:spPr bwMode="auto">
            <a:xfrm>
              <a:off x="8432521" y="798356"/>
              <a:ext cx="3462424" cy="6059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00C06A1-8B16-41A6-9BDC-554582A13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74676" y="1645764"/>
              <a:ext cx="1876600" cy="412224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DB497A-9428-41C0-A9E3-B1D49ECE2F3B}"/>
                </a:ext>
              </a:extLst>
            </p:cNvPr>
            <p:cNvSpPr txBox="1"/>
            <p:nvPr/>
          </p:nvSpPr>
          <p:spPr>
            <a:xfrm>
              <a:off x="8908236" y="2207643"/>
              <a:ext cx="24142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Tu tarjeta no debe exceder de S/ 2,780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1840070-5435-49E5-8BE4-7ADE8D19A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63733" y="5699642"/>
              <a:ext cx="1172903" cy="3600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09EAC98-AD43-4E9E-A739-4E5883972917}"/>
                </a:ext>
              </a:extLst>
            </p:cNvPr>
            <p:cNvSpPr txBox="1"/>
            <p:nvPr/>
          </p:nvSpPr>
          <p:spPr>
            <a:xfrm>
              <a:off x="8926930" y="3643512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Línea S/: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C80BD91-2411-41E3-8BCD-F30D74FA5FE6}"/>
                </a:ext>
              </a:extLst>
            </p:cNvPr>
            <p:cNvSpPr txBox="1"/>
            <p:nvPr/>
          </p:nvSpPr>
          <p:spPr>
            <a:xfrm>
              <a:off x="10660028" y="3690669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/>
                <a:t>1,500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F1A6F50-1185-4A67-9108-3EDF963DE041}"/>
                </a:ext>
              </a:extLst>
            </p:cNvPr>
            <p:cNvSpPr txBox="1"/>
            <p:nvPr/>
          </p:nvSpPr>
          <p:spPr>
            <a:xfrm>
              <a:off x="8926930" y="4143556"/>
              <a:ext cx="1224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Vencerá el: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D3B997A-975F-474F-AD9C-B310D2D31062}"/>
                </a:ext>
              </a:extLst>
            </p:cNvPr>
            <p:cNvCxnSpPr>
              <a:cxnSpLocks/>
            </p:cNvCxnSpPr>
            <p:nvPr/>
          </p:nvCxnSpPr>
          <p:spPr>
            <a:xfrm>
              <a:off x="10145373" y="4417178"/>
              <a:ext cx="12251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4075864-26E9-47E8-86A7-7EC54B2E7DB4}"/>
                </a:ext>
              </a:extLst>
            </p:cNvPr>
            <p:cNvSpPr txBox="1"/>
            <p:nvPr/>
          </p:nvSpPr>
          <p:spPr>
            <a:xfrm>
              <a:off x="10034629" y="4078595"/>
              <a:ext cx="133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/>
                <a:t>28/03/2021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D510DC6-3800-46D0-9C78-FA889B125CAD}"/>
                </a:ext>
              </a:extLst>
            </p:cNvPr>
            <p:cNvCxnSpPr>
              <a:cxnSpLocks/>
            </p:cNvCxnSpPr>
            <p:nvPr/>
          </p:nvCxnSpPr>
          <p:spPr>
            <a:xfrm>
              <a:off x="10145373" y="3993381"/>
              <a:ext cx="12251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3879B09-18D8-4F42-A6AC-CD728CD29D35}"/>
              </a:ext>
            </a:extLst>
          </p:cNvPr>
          <p:cNvGrpSpPr/>
          <p:nvPr/>
        </p:nvGrpSpPr>
        <p:grpSpPr>
          <a:xfrm>
            <a:off x="871092" y="795253"/>
            <a:ext cx="9539844" cy="5209730"/>
            <a:chOff x="871092" y="795253"/>
            <a:chExt cx="9539844" cy="5209730"/>
          </a:xfrm>
        </p:grpSpPr>
        <p:sp>
          <p:nvSpPr>
            <p:cNvPr id="43" name="Title 1">
              <a:extLst>
                <a:ext uri="{FF2B5EF4-FFF2-40B4-BE49-F238E27FC236}">
                  <a16:creationId xmlns:a16="http://schemas.microsoft.com/office/drawing/2014/main" id="{82E7EB70-5701-4477-A55D-CD0B919EA3F3}"/>
                </a:ext>
              </a:extLst>
            </p:cNvPr>
            <p:cNvSpPr txBox="1">
              <a:spLocks/>
            </p:cNvSpPr>
            <p:nvPr/>
          </p:nvSpPr>
          <p:spPr>
            <a:xfrm rot="20912682">
              <a:off x="871092" y="795253"/>
              <a:ext cx="9539844" cy="308161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9900" b="1">
                  <a:solidFill>
                    <a:srgbClr val="FF0000"/>
                  </a:solidFill>
                </a:rPr>
                <a:t>¡La hice!</a:t>
              </a:r>
            </a:p>
          </p:txBody>
        </p:sp>
        <p:pic>
          <p:nvPicPr>
            <p:cNvPr id="44" name="Picture 12" descr="Resultado de imagen para rosa blanca">
              <a:extLst>
                <a:ext uri="{FF2B5EF4-FFF2-40B4-BE49-F238E27FC236}">
                  <a16:creationId xmlns:a16="http://schemas.microsoft.com/office/drawing/2014/main" id="{0944FA92-A295-4930-B3F8-BB62BDE44D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485" b="29885"/>
            <a:stretch/>
          </p:blipFill>
          <p:spPr bwMode="auto">
            <a:xfrm>
              <a:off x="6371446" y="3217427"/>
              <a:ext cx="3432660" cy="2787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770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para papá png">
            <a:extLst>
              <a:ext uri="{FF2B5EF4-FFF2-40B4-BE49-F238E27FC236}">
                <a16:creationId xmlns:a16="http://schemas.microsoft.com/office/drawing/2014/main" id="{9E06A2AF-409E-4B9F-9D0D-7AB4B45BE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9927">
            <a:off x="5178706" y="3258785"/>
            <a:ext cx="1853593" cy="173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EF1669A-3F27-4049-B4AC-3855F795F9CF}"/>
              </a:ext>
            </a:extLst>
          </p:cNvPr>
          <p:cNvSpPr txBox="1">
            <a:spLocks/>
          </p:cNvSpPr>
          <p:nvPr/>
        </p:nvSpPr>
        <p:spPr>
          <a:xfrm rot="21000110">
            <a:off x="174625" y="136921"/>
            <a:ext cx="7540910" cy="20786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900" b="1">
                <a:solidFill>
                  <a:srgbClr val="FF0000"/>
                </a:solidFill>
              </a:rPr>
              <a:t>¡Puedo mucho más, v1, v2, v3, …!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B765660-98F5-4DF8-A840-8441DFA91155}"/>
              </a:ext>
            </a:extLst>
          </p:cNvPr>
          <p:cNvGrpSpPr/>
          <p:nvPr/>
        </p:nvGrpSpPr>
        <p:grpSpPr>
          <a:xfrm>
            <a:off x="1140138" y="2350239"/>
            <a:ext cx="4023528" cy="2564822"/>
            <a:chOff x="1140138" y="2350239"/>
            <a:chExt cx="4023528" cy="2564822"/>
          </a:xfrm>
        </p:grpSpPr>
        <p:pic>
          <p:nvPicPr>
            <p:cNvPr id="6" name="Picture 2" descr="Resultado de imagen para great idea png">
              <a:extLst>
                <a:ext uri="{FF2B5EF4-FFF2-40B4-BE49-F238E27FC236}">
                  <a16:creationId xmlns:a16="http://schemas.microsoft.com/office/drawing/2014/main" id="{FD4EDE44-03C1-4B0F-BA29-67793CD4C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63122">
              <a:off x="4098493" y="2350239"/>
              <a:ext cx="1065173" cy="1065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0C05E7-17D3-4F78-B882-A9598E47CEC2}"/>
                </a:ext>
              </a:extLst>
            </p:cNvPr>
            <p:cNvSpPr/>
            <p:nvPr/>
          </p:nvSpPr>
          <p:spPr>
            <a:xfrm rot="20051297">
              <a:off x="1441415" y="3045581"/>
              <a:ext cx="3181874" cy="12003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i="1" cap="none" spc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Muchos me pidieron </a:t>
              </a:r>
              <a:r>
                <a:rPr lang="en-US" sz="2400" b="1" i="1" cap="none" spc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“que se integre con Yape”</a:t>
              </a:r>
              <a:r>
                <a:rPr lang="en-US" sz="2400" i="1" cap="none" spc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¡ahí vamos!</a:t>
              </a:r>
            </a:p>
          </p:txBody>
        </p:sp>
        <p:pic>
          <p:nvPicPr>
            <p:cNvPr id="3074" name="Picture 2" descr="Resultado de imagen para yape">
              <a:extLst>
                <a:ext uri="{FF2B5EF4-FFF2-40B4-BE49-F238E27FC236}">
                  <a16:creationId xmlns:a16="http://schemas.microsoft.com/office/drawing/2014/main" id="{F01D867B-FA12-4691-A52B-FD548723C5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108612">
              <a:off x="1140138" y="4202245"/>
              <a:ext cx="712816" cy="712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19D390E-B2DB-4244-8A4C-98C2E6FA402E}"/>
              </a:ext>
            </a:extLst>
          </p:cNvPr>
          <p:cNvGrpSpPr/>
          <p:nvPr/>
        </p:nvGrpSpPr>
        <p:grpSpPr>
          <a:xfrm>
            <a:off x="7489354" y="1662424"/>
            <a:ext cx="4191641" cy="2053149"/>
            <a:chOff x="7489354" y="1662424"/>
            <a:chExt cx="4191641" cy="2053149"/>
          </a:xfrm>
        </p:grpSpPr>
        <p:pic>
          <p:nvPicPr>
            <p:cNvPr id="8" name="Picture 2" descr="Resultado de imagen para great idea png">
              <a:extLst>
                <a:ext uri="{FF2B5EF4-FFF2-40B4-BE49-F238E27FC236}">
                  <a16:creationId xmlns:a16="http://schemas.microsoft.com/office/drawing/2014/main" id="{0D691AB1-1914-439C-998A-CE1831DBF1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09481">
              <a:off x="7489354" y="1793971"/>
              <a:ext cx="1065173" cy="1065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E475D4-0361-47AD-BA96-3A074A1B3874}"/>
                </a:ext>
              </a:extLst>
            </p:cNvPr>
            <p:cNvSpPr/>
            <p:nvPr/>
          </p:nvSpPr>
          <p:spPr>
            <a:xfrm rot="20333730">
              <a:off x="8407901" y="1662424"/>
              <a:ext cx="3273094" cy="19389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0" i="1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¿Y si le agrego </a:t>
              </a:r>
              <a:r>
                <a:rPr lang="en-US" sz="4000" b="1" i="1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“recargar saldo”</a:t>
              </a:r>
              <a:r>
                <a:rPr lang="en-US" sz="4000" i="1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?</a:t>
              </a:r>
            </a:p>
          </p:txBody>
        </p:sp>
        <p:pic>
          <p:nvPicPr>
            <p:cNvPr id="3076" name="Picture 4" descr="Resultado de imagen para recargar png">
              <a:extLst>
                <a:ext uri="{FF2B5EF4-FFF2-40B4-BE49-F238E27FC236}">
                  <a16:creationId xmlns:a16="http://schemas.microsoft.com/office/drawing/2014/main" id="{B37AE261-0C19-45CB-99D1-CA9F081DB7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02987">
              <a:off x="8425799" y="2991269"/>
              <a:ext cx="724304" cy="72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06840E7-3ACC-427D-AC82-444A5E3384CD}"/>
              </a:ext>
            </a:extLst>
          </p:cNvPr>
          <p:cNvGrpSpPr/>
          <p:nvPr/>
        </p:nvGrpSpPr>
        <p:grpSpPr>
          <a:xfrm>
            <a:off x="7629285" y="4255566"/>
            <a:ext cx="3730672" cy="2462635"/>
            <a:chOff x="7629285" y="4255566"/>
            <a:chExt cx="3730672" cy="2462635"/>
          </a:xfrm>
        </p:grpSpPr>
        <p:pic>
          <p:nvPicPr>
            <p:cNvPr id="5" name="Picture 2" descr="Resultado de imagen para great idea png">
              <a:extLst>
                <a:ext uri="{FF2B5EF4-FFF2-40B4-BE49-F238E27FC236}">
                  <a16:creationId xmlns:a16="http://schemas.microsoft.com/office/drawing/2014/main" id="{51E17594-6CA1-4666-BF9D-BD81C85694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99228">
              <a:off x="7629285" y="4255566"/>
              <a:ext cx="1065173" cy="1065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78074A-FF72-444A-AB18-15FD77DD5D64}"/>
                </a:ext>
              </a:extLst>
            </p:cNvPr>
            <p:cNvSpPr/>
            <p:nvPr/>
          </p:nvSpPr>
          <p:spPr>
            <a:xfrm rot="1391631">
              <a:off x="8407607" y="4476848"/>
              <a:ext cx="2952350" cy="181588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i="1" cap="none" spc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Cuando le ponga </a:t>
              </a:r>
              <a:r>
                <a:rPr lang="en-US" sz="2800" b="1" i="1" cap="none" spc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“crear para un tercero”</a:t>
              </a:r>
              <a:r>
                <a:rPr lang="en-US" sz="2800" i="1" cap="none" spc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¡la rompo!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C2E4AC5-E80C-44E1-BFFC-2E7E7B8A96E2}"/>
                </a:ext>
              </a:extLst>
            </p:cNvPr>
            <p:cNvGrpSpPr/>
            <p:nvPr/>
          </p:nvGrpSpPr>
          <p:grpSpPr>
            <a:xfrm>
              <a:off x="7657636" y="5607021"/>
              <a:ext cx="1566457" cy="1111180"/>
              <a:chOff x="10189584" y="5605600"/>
              <a:chExt cx="1566457" cy="1111180"/>
            </a:xfrm>
          </p:grpSpPr>
          <p:pic>
            <p:nvPicPr>
              <p:cNvPr id="15" name="Picture 2" descr="Resultado de imagen para papá png">
                <a:extLst>
                  <a:ext uri="{FF2B5EF4-FFF2-40B4-BE49-F238E27FC236}">
                    <a16:creationId xmlns:a16="http://schemas.microsoft.com/office/drawing/2014/main" id="{ADC74EDF-934D-4E75-8CC0-7C07E28190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82142">
                <a:off x="10189584" y="5605600"/>
                <a:ext cx="615254" cy="5644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4" descr="Resultado de imagen para happy face mother png">
                <a:extLst>
                  <a:ext uri="{FF2B5EF4-FFF2-40B4-BE49-F238E27FC236}">
                    <a16:creationId xmlns:a16="http://schemas.microsoft.com/office/drawing/2014/main" id="{6737FAF3-585B-44D3-B04E-96C04944B0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34830">
                <a:off x="10923532" y="5900260"/>
                <a:ext cx="832509" cy="816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49C18F6-D33A-487A-811D-43FE48ADC9F0}"/>
                  </a:ext>
                </a:extLst>
              </p:cNvPr>
              <p:cNvCxnSpPr>
                <a:cxnSpLocks/>
                <a:stCxn id="15" idx="3"/>
                <a:endCxn id="16" idx="1"/>
              </p:cNvCxnSpPr>
              <p:nvPr/>
            </p:nvCxnSpPr>
            <p:spPr>
              <a:xfrm rot="2986584" flipV="1">
                <a:off x="10772108" y="6023205"/>
                <a:ext cx="206120" cy="79463"/>
              </a:xfrm>
              <a:prstGeom prst="straightConnector1">
                <a:avLst/>
              </a:prstGeom>
              <a:ln w="38100">
                <a:tailEnd type="triangle"/>
              </a:ln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43F475C-6272-4A9D-AACC-C783B73F702E}"/>
              </a:ext>
            </a:extLst>
          </p:cNvPr>
          <p:cNvGrpSpPr/>
          <p:nvPr/>
        </p:nvGrpSpPr>
        <p:grpSpPr>
          <a:xfrm>
            <a:off x="2360108" y="5236450"/>
            <a:ext cx="4077550" cy="1451067"/>
            <a:chOff x="2360108" y="5236450"/>
            <a:chExt cx="4077550" cy="1451067"/>
          </a:xfrm>
        </p:grpSpPr>
        <p:pic>
          <p:nvPicPr>
            <p:cNvPr id="7" name="Picture 2" descr="Resultado de imagen para great idea png">
              <a:extLst>
                <a:ext uri="{FF2B5EF4-FFF2-40B4-BE49-F238E27FC236}">
                  <a16:creationId xmlns:a16="http://schemas.microsoft.com/office/drawing/2014/main" id="{450E7065-7BD5-4B4D-9207-ABBB301264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53746">
              <a:off x="2360108" y="5236450"/>
              <a:ext cx="1065173" cy="1065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61E4696-9151-4150-83A6-BB59D9AA218E}"/>
                </a:ext>
              </a:extLst>
            </p:cNvPr>
            <p:cNvSpPr/>
            <p:nvPr/>
          </p:nvSpPr>
          <p:spPr>
            <a:xfrm rot="248231">
              <a:off x="3255784" y="5487188"/>
              <a:ext cx="3181874" cy="12003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i="1" cap="none" spc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Me faltó poner </a:t>
              </a:r>
              <a:r>
                <a:rPr lang="en-US" sz="2400" b="1" i="1" cap="none" spc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“los consumos hechos”</a:t>
              </a:r>
              <a:r>
                <a:rPr lang="en-US" sz="2400" i="1" cap="none" spc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¡esa es fácil!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321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1DD37A-D4C2-48AE-A999-86EDE672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190" y="589389"/>
            <a:ext cx="6003979" cy="760685"/>
          </a:xfrm>
        </p:spPr>
        <p:txBody>
          <a:bodyPr>
            <a:normAutofit fontScale="90000"/>
          </a:bodyPr>
          <a:lstStyle/>
          <a:p>
            <a:r>
              <a:rPr lang="en-US" sz="6600" b="1">
                <a:solidFill>
                  <a:srgbClr val="FF0000"/>
                </a:solidFill>
              </a:rPr>
              <a:t>Nosotros somos …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15056C6-B72E-4C15-97F5-6BE0BD6C2917}"/>
              </a:ext>
            </a:extLst>
          </p:cNvPr>
          <p:cNvGrpSpPr/>
          <p:nvPr/>
        </p:nvGrpSpPr>
        <p:grpSpPr>
          <a:xfrm>
            <a:off x="1493431" y="2131452"/>
            <a:ext cx="9819570" cy="3994067"/>
            <a:chOff x="1493431" y="2131452"/>
            <a:chExt cx="9819570" cy="399406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51E507-4F1A-4230-9BD7-1EFE46371EE2}"/>
                </a:ext>
              </a:extLst>
            </p:cNvPr>
            <p:cNvSpPr txBox="1"/>
            <p:nvPr/>
          </p:nvSpPr>
          <p:spPr>
            <a:xfrm rot="20758942">
              <a:off x="1739900" y="2131452"/>
              <a:ext cx="33593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4400"/>
              </a:lvl1pPr>
            </a:lstStyle>
            <a:p>
              <a:r>
                <a:rPr lang="en-US"/>
                <a:t>Jhonny Unocc</a:t>
              </a:r>
            </a:p>
            <a:p>
              <a:r>
                <a:rPr lang="en-US" sz="1800"/>
                <a:t>Yape Personas</a:t>
              </a:r>
            </a:p>
            <a:p>
              <a:r>
                <a:rPr lang="en-US" sz="1800"/>
                <a:t>Squad Ventas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61C0C7C-69CE-4A27-ADD5-FF64DC5DF82D}"/>
                </a:ext>
              </a:extLst>
            </p:cNvPr>
            <p:cNvSpPr txBox="1"/>
            <p:nvPr/>
          </p:nvSpPr>
          <p:spPr>
            <a:xfrm rot="703666">
              <a:off x="7136858" y="2157195"/>
              <a:ext cx="41761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/>
                <a:t>Jean Pier Barbieri</a:t>
              </a:r>
            </a:p>
            <a:p>
              <a:r>
                <a:rPr lang="en-US"/>
                <a:t>Mesa Grou</a:t>
              </a:r>
            </a:p>
            <a:p>
              <a:r>
                <a:rPr lang="en-US"/>
                <a:t>CIX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292D46-92D6-42BC-82CE-24A04777ED25}"/>
                </a:ext>
              </a:extLst>
            </p:cNvPr>
            <p:cNvSpPr txBox="1"/>
            <p:nvPr/>
          </p:nvSpPr>
          <p:spPr>
            <a:xfrm rot="850804">
              <a:off x="1493431" y="4637835"/>
              <a:ext cx="34431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/>
                <a:t>Joseph Toulier</a:t>
              </a:r>
            </a:p>
            <a:p>
              <a:r>
                <a:rPr lang="en-US"/>
                <a:t>Office Banking</a:t>
              </a:r>
            </a:p>
            <a:p>
              <a:r>
                <a:rPr lang="en-US"/>
                <a:t>Squad Carta Fianza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CB8A36-0DF1-4D12-B6E9-13900E6388A3}"/>
                </a:ext>
              </a:extLst>
            </p:cNvPr>
            <p:cNvSpPr txBox="1"/>
            <p:nvPr/>
          </p:nvSpPr>
          <p:spPr>
            <a:xfrm rot="20836441">
              <a:off x="6426200" y="4525081"/>
              <a:ext cx="4786247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/>
                <a:t>Sebastián Meléndez</a:t>
              </a:r>
            </a:p>
            <a:p>
              <a:r>
                <a:rPr lang="en-US"/>
                <a:t>Office Banking</a:t>
              </a:r>
            </a:p>
            <a:p>
              <a:r>
                <a:rPr lang="en-US"/>
                <a:t>Squad Telecrédito Móvil (MBOB)</a:t>
              </a:r>
            </a:p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531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174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¿Qué me pasó?</vt:lpstr>
      <vt:lpstr>¡Pensaré una solución!</vt:lpstr>
      <vt:lpstr>PowerPoint Presentation</vt:lpstr>
      <vt:lpstr>PowerPoint Presentation</vt:lpstr>
      <vt:lpstr>Nosotros somos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Toulier Pighi</dc:creator>
  <cp:lastModifiedBy>Joseph Toulier Pighi</cp:lastModifiedBy>
  <cp:revision>28</cp:revision>
  <dcterms:created xsi:type="dcterms:W3CDTF">2021-02-12T04:31:05Z</dcterms:created>
  <dcterms:modified xsi:type="dcterms:W3CDTF">2021-02-12T16:36:52Z</dcterms:modified>
</cp:coreProperties>
</file>