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handoutMasterIdLst>
    <p:handoutMasterId r:id="rId10"/>
  </p:handoutMasterIdLst>
  <p:sldIdLst>
    <p:sldId id="315" r:id="rId5"/>
    <p:sldId id="440" r:id="rId6"/>
    <p:sldId id="442" r:id="rId7"/>
    <p:sldId id="44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24">
          <p15:clr>
            <a:srgbClr val="A4A3A4"/>
          </p15:clr>
        </p15:guide>
        <p15:guide id="2" orient="horz" pos="917">
          <p15:clr>
            <a:srgbClr val="A4A3A4"/>
          </p15:clr>
        </p15:guide>
        <p15:guide id="3" orient="horz" pos="1360">
          <p15:clr>
            <a:srgbClr val="A4A3A4"/>
          </p15:clr>
        </p15:guide>
        <p15:guide id="4" orient="horz" pos="235">
          <p15:clr>
            <a:srgbClr val="A4A3A4"/>
          </p15:clr>
        </p15:guide>
        <p15:guide id="5" orient="horz" pos="3959">
          <p15:clr>
            <a:srgbClr val="A4A3A4"/>
          </p15:clr>
        </p15:guide>
        <p15:guide id="6" orient="horz" pos="1847">
          <p15:clr>
            <a:srgbClr val="A4A3A4"/>
          </p15:clr>
        </p15:guide>
        <p15:guide id="7" orient="horz" pos="3604">
          <p15:clr>
            <a:srgbClr val="A4A3A4"/>
          </p15:clr>
        </p15:guide>
        <p15:guide id="8" orient="horz" pos="2703">
          <p15:clr>
            <a:srgbClr val="A4A3A4"/>
          </p15:clr>
        </p15:guide>
        <p15:guide id="9" orient="horz" pos="2423">
          <p15:clr>
            <a:srgbClr val="A4A3A4"/>
          </p15:clr>
        </p15:guide>
        <p15:guide id="10" pos="2775">
          <p15:clr>
            <a:srgbClr val="A4A3A4"/>
          </p15:clr>
        </p15:guide>
        <p15:guide id="11" pos="3000">
          <p15:clr>
            <a:srgbClr val="A4A3A4"/>
          </p15:clr>
        </p15:guide>
        <p15:guide id="12" pos="299">
          <p15:clr>
            <a:srgbClr val="A4A3A4"/>
          </p15:clr>
        </p15:guide>
        <p15:guide id="13" pos="5615">
          <p15:clr>
            <a:srgbClr val="A4A3A4"/>
          </p15:clr>
        </p15:guide>
        <p15:guide id="14" pos="2880">
          <p15:clr>
            <a:srgbClr val="A4A3A4"/>
          </p15:clr>
        </p15:guide>
        <p15:guide id="15" pos="5480">
          <p15:clr>
            <a:srgbClr val="A4A3A4"/>
          </p15:clr>
        </p15:guide>
        <p15:guide id="16" pos="881">
          <p15:clr>
            <a:srgbClr val="A4A3A4"/>
          </p15:clr>
        </p15:guide>
        <p15:guide id="17" pos="448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6EC628"/>
    <a:srgbClr val="A29791"/>
    <a:srgbClr val="999999"/>
    <a:srgbClr val="5A2C35"/>
    <a:srgbClr val="5A245A"/>
    <a:srgbClr val="3B2C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41" autoAdjust="0"/>
    <p:restoredTop sz="77022" autoAdjust="0"/>
  </p:normalViewPr>
  <p:slideViewPr>
    <p:cSldViewPr snapToGrid="0">
      <p:cViewPr varScale="1">
        <p:scale>
          <a:sx n="66" d="100"/>
          <a:sy n="66" d="100"/>
        </p:scale>
        <p:origin x="893" y="53"/>
      </p:cViewPr>
      <p:guideLst>
        <p:guide orient="horz" pos="624"/>
        <p:guide orient="horz" pos="917"/>
        <p:guide orient="horz" pos="1360"/>
        <p:guide orient="horz" pos="235"/>
        <p:guide orient="horz" pos="3959"/>
        <p:guide orient="horz" pos="1847"/>
        <p:guide orient="horz" pos="3604"/>
        <p:guide orient="horz" pos="2703"/>
        <p:guide orient="horz" pos="2423"/>
        <p:guide pos="2775"/>
        <p:guide pos="3000"/>
        <p:guide pos="299"/>
        <p:guide pos="5615"/>
        <p:guide pos="2880"/>
        <p:guide pos="5480"/>
        <p:guide pos="881"/>
        <p:guide pos="4482"/>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2520" y="-84"/>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latin typeface="Verdana"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A2E8FD-2AFE-4B1E-9D19-015693014FEA}" type="datetimeFigureOut">
              <a:rPr lang="en-GB" smtClean="0">
                <a:latin typeface="Verdana" pitchFamily="34" charset="0"/>
              </a:rPr>
              <a:pPr/>
              <a:t>23/05/2013</a:t>
            </a:fld>
            <a:endParaRPr lang="en-GB" dirty="0">
              <a:latin typeface="Verdana"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latin typeface="Verdana"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3D0142-0A92-499C-9E53-36958F98D275}" type="slidenum">
              <a:rPr lang="en-GB" smtClean="0">
                <a:latin typeface="Verdana" pitchFamily="34" charset="0"/>
              </a:rPr>
              <a:pPr/>
              <a:t>‹#›</a:t>
            </a:fld>
            <a:endParaRPr lang="en-GB" dirty="0">
              <a:latin typeface="Verdana" pitchFamily="34" charset="0"/>
            </a:endParaRPr>
          </a:p>
        </p:txBody>
      </p:sp>
    </p:spTree>
    <p:extLst>
      <p:ext uri="{BB962C8B-B14F-4D97-AF65-F5344CB8AC3E}">
        <p14:creationId xmlns:p14="http://schemas.microsoft.com/office/powerpoint/2010/main" val="3692180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Verdana" pitchFamily="34" charset="0"/>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Verdana" pitchFamily="34" charset="0"/>
              </a:defRPr>
            </a:lvl1pPr>
          </a:lstStyle>
          <a:p>
            <a:fld id="{B5D7A87D-1CDA-443F-BAE3-82C9C05446C3}" type="datetimeFigureOut">
              <a:rPr lang="en-GB" smtClean="0"/>
              <a:pPr/>
              <a:t>23/05/2013</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Verdana"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Verdana" pitchFamily="34" charset="0"/>
              </a:defRPr>
            </a:lvl1pPr>
          </a:lstStyle>
          <a:p>
            <a:fld id="{20B9C825-F38E-45BB-92C1-043DE61C9183}" type="slidenum">
              <a:rPr lang="en-GB" smtClean="0"/>
              <a:pPr/>
              <a:t>‹#›</a:t>
            </a:fld>
            <a:endParaRPr lang="en-GB" dirty="0"/>
          </a:p>
        </p:txBody>
      </p:sp>
    </p:spTree>
    <p:extLst>
      <p:ext uri="{BB962C8B-B14F-4D97-AF65-F5344CB8AC3E}">
        <p14:creationId xmlns:p14="http://schemas.microsoft.com/office/powerpoint/2010/main" val="1899353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Verdana" pitchFamily="34" charset="0"/>
        <a:ea typeface="+mn-ea"/>
        <a:cs typeface="+mn-cs"/>
      </a:defRPr>
    </a:lvl1pPr>
    <a:lvl2pPr marL="457200" algn="l" defTabSz="914400" rtl="0" eaLnBrk="1" latinLnBrk="0" hangingPunct="1">
      <a:defRPr sz="1200" kern="1200">
        <a:solidFill>
          <a:schemeClr val="tx1"/>
        </a:solidFill>
        <a:latin typeface="Verdana" pitchFamily="34" charset="0"/>
        <a:ea typeface="+mn-ea"/>
        <a:cs typeface="+mn-cs"/>
      </a:defRPr>
    </a:lvl2pPr>
    <a:lvl3pPr marL="914400" algn="l" defTabSz="914400" rtl="0" eaLnBrk="1" latinLnBrk="0" hangingPunct="1">
      <a:defRPr sz="1200" kern="1200">
        <a:solidFill>
          <a:schemeClr val="tx1"/>
        </a:solidFill>
        <a:latin typeface="Verdana" pitchFamily="34" charset="0"/>
        <a:ea typeface="+mn-ea"/>
        <a:cs typeface="+mn-cs"/>
      </a:defRPr>
    </a:lvl3pPr>
    <a:lvl4pPr marL="1371600" algn="l" defTabSz="914400" rtl="0" eaLnBrk="1" latinLnBrk="0" hangingPunct="1">
      <a:defRPr sz="1200" kern="1200">
        <a:solidFill>
          <a:schemeClr val="tx1"/>
        </a:solidFill>
        <a:latin typeface="Verdana" pitchFamily="34" charset="0"/>
        <a:ea typeface="+mn-ea"/>
        <a:cs typeface="+mn-cs"/>
      </a:defRPr>
    </a:lvl4pPr>
    <a:lvl5pPr marL="1828800" algn="l" defTabSz="914400" rtl="0" eaLnBrk="1" latinLnBrk="0" hangingPunct="1">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0B9C825-F38E-45BB-92C1-043DE61C9183}" type="slidenum">
              <a:rPr lang="en-GB" smtClean="0"/>
              <a:pPr/>
              <a:t>1</a:t>
            </a:fld>
            <a:endParaRPr lang="en-GB"/>
          </a:p>
        </p:txBody>
      </p:sp>
    </p:spTree>
    <p:extLst>
      <p:ext uri="{BB962C8B-B14F-4D97-AF65-F5344CB8AC3E}">
        <p14:creationId xmlns:p14="http://schemas.microsoft.com/office/powerpoint/2010/main" val="143011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smtClean="0"/>
              <a:t>You're already doing it! </a:t>
            </a:r>
            <a:r>
              <a:rPr lang="en-US" dirty="0" smtClean="0"/>
              <a:t>You're probably already doing at least ad hoc testing at the interactive prompt. Why not get the most mileage out of that effort? Imagine if every little test that you already perform during development were somehow kept and could be rerun easily. </a:t>
            </a:r>
          </a:p>
          <a:p>
            <a:r>
              <a:rPr lang="en-US" b="1" dirty="0" smtClean="0"/>
              <a:t>Testing helps you find errors in your code.</a:t>
            </a:r>
            <a:r>
              <a:rPr lang="en-US" dirty="0" smtClean="0"/>
              <a:t> Of course, you only find errors if you have written a test that exercises the particular functionality that's broken, but once you start writing unit tests, you may be surprised by how many errors you find. As you write test cases, you'll think, "Gee, I wonder whether I handle this case correctly," or, "Hm. I don't think that I handle this error correctly." When you're using a testing framework, you can simply add more test cases. The ease of adding new tests and running them encourages more thorough testing. Try it for a week, and you'll see what I mean. Many developers who have gotten in the habit of unit testing find programming without writing unit tests to be difficult and somewhat frightening. Programming is to driving like unit tests are to seat belts. </a:t>
            </a:r>
          </a:p>
          <a:p>
            <a:r>
              <a:rPr lang="en-US" b="1" dirty="0" smtClean="0"/>
              <a:t>Testing helps you write better code.</a:t>
            </a:r>
            <a:r>
              <a:rPr lang="en-US" dirty="0" smtClean="0"/>
              <a:t> In addition to finding errors in your code, unit testing can help you during the initial development of your class or module's public interface. Unit tests force you to think about how another developer will want to use your code while you're writing that code. This shift in focus can help you present a smaller, cleaner interface to your classes and modules. This benefit is most often associated with test-driven development. </a:t>
            </a:r>
          </a:p>
          <a:p>
            <a:r>
              <a:rPr lang="en-US" b="1" dirty="0" smtClean="0"/>
              <a:t>Writing test cases will save you time later.</a:t>
            </a:r>
            <a:r>
              <a:rPr lang="en-US" dirty="0" smtClean="0"/>
              <a:t> Imagine that you don't write test cases in code. You finish some module, and you start testing it at the interactive prompt. You realize that there's a tricky case your code doesn't handle correctly. A quick test reveals that you're right. You fix the module and move on. Later, you decide to rework the implementation of your module. Are you sure you didn't forget that tricky case? Can the new code handle it? If you had written test cases, you could just rerun the same set of tests (as long as the interface didn't change). As an added bonus, you can run your tests often so that you may find a bug after you've only written a few dozen lines of code. If a test suddenly fails, you know that it was introduced in the little bit of code you just changed. Not only is it easier to detect when you've introduced an error, but it is also easier to find the code that causes the error, reducing the time spent debugging. </a:t>
            </a:r>
          </a:p>
          <a:p>
            <a:r>
              <a:rPr lang="en-US" b="1" dirty="0" smtClean="0"/>
              <a:t>Unit tests provide immediate feedback on your code. </a:t>
            </a:r>
            <a:r>
              <a:rPr lang="en-US" dirty="0" smtClean="0"/>
              <a:t>When you're writing code deep in a library or in a server side module for a user interface, a unit test gives you feedback as you work. You don't have to wait until after code in a separate part of the application is written before you can test and know whether your code works. Those little "throw-away" programs you may be writing to test your code become reusable unit tests attached to a consistent testing framework. </a:t>
            </a:r>
          </a:p>
          <a:p>
            <a:r>
              <a:rPr lang="en-US" b="1" dirty="0" smtClean="0"/>
              <a:t>Test cases document intent. </a:t>
            </a:r>
            <a:r>
              <a:rPr lang="en-US" dirty="0" smtClean="0"/>
              <a:t>Test cases provide minimal documentation about what you think your code should do. Tests don't necessarily explain why your code should behave the way shown, but they can explain how it should behave. In fact, some developers write their tests before they write their code. The tests define how the unit should behave. In this case, tests always fail at first. The programmer writes code until all of the tests are passing again. This style of programming called test-first programming or test-driven programming. Test-driven development also ensures that you have unit tests for all of your code since all of the code was developed to satisfy a test. </a:t>
            </a:r>
          </a:p>
          <a:p>
            <a:r>
              <a:rPr lang="en-US" b="1" dirty="0" smtClean="0"/>
              <a:t>Test cases provide a sample use of your code. That is, programmers who want to use your code can read your unit tests to see how you expect client code to use it. </a:t>
            </a:r>
            <a:r>
              <a:rPr lang="en-US" dirty="0" smtClean="0"/>
              <a:t>If you are distributing Free Software or Open Source code, you can ship your unit tests to show others how to use your classes and modules. Even with code written for "internal use," unit tests provide simple examples of how you expect clients to interact with a unit. That way, you may be able to avoid writing separate sample programs for other programmers who need to use your code. They can just read the unit tests.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GB" smtClean="0"/>
              <a:pPr/>
              <a:t>3</a:t>
            </a:fld>
            <a:endParaRPr lang="en-GB" dirty="0"/>
          </a:p>
        </p:txBody>
      </p:sp>
    </p:spTree>
    <p:extLst>
      <p:ext uri="{BB962C8B-B14F-4D97-AF65-F5344CB8AC3E}">
        <p14:creationId xmlns:p14="http://schemas.microsoft.com/office/powerpoint/2010/main" val="2025594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age">
    <p:spTree>
      <p:nvGrpSpPr>
        <p:cNvPr id="1" name=""/>
        <p:cNvGrpSpPr/>
        <p:nvPr/>
      </p:nvGrpSpPr>
      <p:grpSpPr>
        <a:xfrm>
          <a:off x="0" y="0"/>
          <a:ext cx="0" cy="0"/>
          <a:chOff x="0" y="0"/>
          <a:chExt cx="0" cy="0"/>
        </a:xfrm>
      </p:grpSpPr>
      <p:sp>
        <p:nvSpPr>
          <p:cNvPr id="2" name="Title 1"/>
          <p:cNvSpPr>
            <a:spLocks noGrp="1"/>
          </p:cNvSpPr>
          <p:nvPr userDrawn="1">
            <p:ph type="ctrTitle"/>
          </p:nvPr>
        </p:nvSpPr>
        <p:spPr>
          <a:xfrm>
            <a:off x="1398588" y="2823636"/>
            <a:ext cx="4173544" cy="1107996"/>
          </a:xfrm>
        </p:spPr>
        <p:txBody>
          <a:bodyPr wrap="square" lIns="0" tIns="0" rIns="0" bIns="0" anchor="ctr" anchorCtr="0">
            <a:noAutofit/>
          </a:bodyPr>
          <a:lstStyle>
            <a:lvl1pPr algn="l">
              <a:defRPr sz="3600" baseline="0">
                <a:solidFill>
                  <a:schemeClr val="tx1"/>
                </a:solidFill>
              </a:defRPr>
            </a:lvl1pPr>
          </a:lstStyle>
          <a:p>
            <a:r>
              <a:rPr lang="en-GB" noProof="0" dirty="0" smtClean="0"/>
              <a:t>Click to edit Master title style</a:t>
            </a:r>
            <a:endParaRPr lang="en-GB" noProof="0" dirty="0"/>
          </a:p>
        </p:txBody>
      </p:sp>
      <p:sp>
        <p:nvSpPr>
          <p:cNvPr id="3" name="Subtitle 2"/>
          <p:cNvSpPr>
            <a:spLocks noGrp="1"/>
          </p:cNvSpPr>
          <p:nvPr userDrawn="1">
            <p:ph type="subTitle" idx="1"/>
          </p:nvPr>
        </p:nvSpPr>
        <p:spPr>
          <a:xfrm>
            <a:off x="1388176" y="4126655"/>
            <a:ext cx="4190299" cy="721390"/>
          </a:xfrm>
          <a:prstGeom prst="rect">
            <a:avLst/>
          </a:prstGeom>
        </p:spPr>
        <p:txBody>
          <a:bodyPr lIns="0" tIns="0" rIns="0" bIns="0" anchor="t" anchorCtr="0">
            <a:noAutofit/>
          </a:bodyPr>
          <a:lstStyle>
            <a:lvl1pPr marL="0" indent="0" algn="l">
              <a:buNone/>
              <a:defRPr sz="1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smtClean="0"/>
              <a:t>Click to edit Master subtitle style</a:t>
            </a:r>
            <a:endParaRPr lang="en-GB" noProof="0" dirty="0"/>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image">
    <p:spTree>
      <p:nvGrpSpPr>
        <p:cNvPr id="1" name=""/>
        <p:cNvGrpSpPr/>
        <p:nvPr/>
      </p:nvGrpSpPr>
      <p:grpSpPr>
        <a:xfrm>
          <a:off x="0" y="0"/>
          <a:ext cx="0" cy="0"/>
          <a:chOff x="0" y="0"/>
          <a:chExt cx="0" cy="0"/>
        </a:xfrm>
      </p:grpSpPr>
      <p:sp>
        <p:nvSpPr>
          <p:cNvPr id="19" name="Content Placeholder 2"/>
          <p:cNvSpPr>
            <a:spLocks noGrp="1"/>
          </p:cNvSpPr>
          <p:nvPr>
            <p:ph idx="1" hasCustomPrompt="1"/>
          </p:nvPr>
        </p:nvSpPr>
        <p:spPr>
          <a:xfrm>
            <a:off x="457200" y="1447820"/>
            <a:ext cx="4043362" cy="4639657"/>
          </a:xfrm>
          <a:prstGeom prst="rect">
            <a:avLst/>
          </a:prstGeom>
        </p:spPr>
        <p:txBody>
          <a:bodyPr lIns="0" tIns="0" rIns="0" bIns="0">
            <a:noAutofit/>
          </a:bodyPr>
          <a:lstStyle>
            <a:lvl1pPr marL="0" indent="0">
              <a:spcBef>
                <a:spcPts val="500"/>
              </a:spcBef>
              <a:buClr>
                <a:schemeClr val="tx2"/>
              </a:buClr>
              <a:buSzPct val="120000"/>
              <a:buFont typeface="Verdana" pitchFamily="34" charset="0"/>
              <a:buNone/>
              <a:defRPr sz="1800" baseline="0">
                <a:solidFill>
                  <a:schemeClr val="tx1"/>
                </a:solidFill>
              </a:defRPr>
            </a:lvl1pPr>
            <a:lvl2pPr marL="282575" indent="-282575">
              <a:spcBef>
                <a:spcPts val="500"/>
              </a:spcBef>
              <a:buClr>
                <a:schemeClr val="tx2"/>
              </a:buClr>
              <a:buSzPct val="120000"/>
              <a:buFont typeface="Verdana" pitchFamily="34" charset="0"/>
              <a:buChar char="•"/>
              <a:defRPr sz="1600">
                <a:solidFill>
                  <a:schemeClr val="tx1"/>
                </a:solidFill>
              </a:defRPr>
            </a:lvl2pPr>
            <a:lvl3pPr marL="538163" indent="-247650">
              <a:spcBef>
                <a:spcPts val="600"/>
              </a:spcBef>
              <a:buClr>
                <a:schemeClr val="tx1">
                  <a:lumMod val="60000"/>
                  <a:lumOff val="40000"/>
                </a:schemeClr>
              </a:buClr>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GB" noProof="0" dirty="0" smtClean="0"/>
              <a:t>Click to enter text</a:t>
            </a:r>
          </a:p>
          <a:p>
            <a:pPr lvl="1"/>
            <a:r>
              <a:rPr lang="en-GB" noProof="0" dirty="0" smtClean="0"/>
              <a:t>Bullet</a:t>
            </a:r>
          </a:p>
          <a:p>
            <a:pPr lvl="2"/>
            <a:r>
              <a:rPr lang="en-GB" noProof="0" dirty="0" smtClean="0"/>
              <a:t>xx</a:t>
            </a:r>
          </a:p>
        </p:txBody>
      </p:sp>
      <p:sp>
        <p:nvSpPr>
          <p:cNvPr id="21" name="Picture Placeholder 20"/>
          <p:cNvSpPr>
            <a:spLocks noGrp="1"/>
          </p:cNvSpPr>
          <p:nvPr>
            <p:ph type="pic" sz="quarter" idx="14"/>
          </p:nvPr>
        </p:nvSpPr>
        <p:spPr>
          <a:xfrm>
            <a:off x="4644000" y="1447799"/>
            <a:ext cx="4042800" cy="4640263"/>
          </a:xfrm>
          <a:prstGeom prst="rect">
            <a:avLst/>
          </a:prstGeom>
        </p:spPr>
        <p:txBody>
          <a:bodyPr lIns="0" tIns="0" rIns="0" bIns="0">
            <a:normAutofit/>
          </a:bodyPr>
          <a:lstStyle>
            <a:lvl1pPr>
              <a:spcBef>
                <a:spcPts val="500"/>
              </a:spcBef>
              <a:buNone/>
              <a:defRPr lang="en-GB" sz="1800" kern="1200" baseline="0" noProof="0" dirty="0" smtClean="0">
                <a:solidFill>
                  <a:schemeClr val="tx1"/>
                </a:solidFill>
                <a:latin typeface="+mn-lt"/>
                <a:ea typeface="+mn-ea"/>
                <a:cs typeface="+mn-cs"/>
              </a:defRPr>
            </a:lvl1pPr>
          </a:lstStyle>
          <a:p>
            <a:endParaRPr lang="en-GB" dirty="0"/>
          </a:p>
        </p:txBody>
      </p:sp>
      <p:sp>
        <p:nvSpPr>
          <p:cNvPr id="30" name="Title 1"/>
          <p:cNvSpPr>
            <a:spLocks noGrp="1"/>
          </p:cNvSpPr>
          <p:nvPr>
            <p:ph type="title"/>
          </p:nvPr>
        </p:nvSpPr>
        <p:spPr>
          <a:xfrm>
            <a:off x="474663" y="266245"/>
            <a:ext cx="8242300" cy="785818"/>
          </a:xfrm>
        </p:spPr>
        <p:txBody>
          <a:bodyPr lIns="0" tIns="0" rIns="0" bIns="0" anchor="b" anchorCtr="0">
            <a:normAutofit/>
          </a:bodyPr>
          <a:lstStyle>
            <a:lvl1pPr>
              <a:defRPr sz="2400" b="0"/>
            </a:lvl1pPr>
          </a:lstStyle>
          <a:p>
            <a:r>
              <a:rPr lang="en-GB" noProof="0" dirty="0" smtClean="0"/>
              <a:t>Click to edit Master title style</a:t>
            </a:r>
            <a:endParaRPr lang="en-GB" noProof="0" dirty="0"/>
          </a:p>
        </p:txBody>
      </p:sp>
      <p:sp>
        <p:nvSpPr>
          <p:cNvPr id="23" name="Footer Placeholder 25"/>
          <p:cNvSpPr>
            <a:spLocks noGrp="1"/>
          </p:cNvSpPr>
          <p:nvPr>
            <p:ph type="ftr" sz="quarter" idx="22"/>
          </p:nvPr>
        </p:nvSpPr>
        <p:spPr>
          <a:xfrm>
            <a:off x="2701250" y="6419850"/>
            <a:ext cx="4969934" cy="163513"/>
          </a:xfrm>
          <a:prstGeom prst="rect">
            <a:avLst/>
          </a:prstGeom>
        </p:spPr>
        <p:txBody>
          <a:bodyPr wrap="none" lIns="0" tIns="0" rIns="0" bIns="0" anchor="b" anchorCtr="0">
            <a:noAutofit/>
          </a:bodyPr>
          <a:lstStyle>
            <a:lvl1pPr algn="ctr">
              <a:defRPr sz="900">
                <a:solidFill>
                  <a:schemeClr val="tx1"/>
                </a:solidFill>
              </a:defRPr>
            </a:lvl1pPr>
          </a:lstStyle>
          <a:p>
            <a:pPr algn="l"/>
            <a:r>
              <a:rPr lang="en-GB" dirty="0" err="1" smtClean="0"/>
              <a:t>NUnit</a:t>
            </a:r>
            <a:endParaRPr lang="en-GB" dirty="0"/>
          </a:p>
        </p:txBody>
      </p:sp>
      <p:sp>
        <p:nvSpPr>
          <p:cNvPr id="24" name="Slide Number Placeholder 5"/>
          <p:cNvSpPr txBox="1">
            <a:spLocks/>
          </p:cNvSpPr>
          <p:nvPr userDrawn="1"/>
        </p:nvSpPr>
        <p:spPr>
          <a:xfrm>
            <a:off x="7941733" y="6419850"/>
            <a:ext cx="745068" cy="163513"/>
          </a:xfrm>
          <a:prstGeom prst="rect">
            <a:avLst/>
          </a:prstGeom>
        </p:spPr>
        <p:txBody>
          <a:bodyPr wrap="none" lIns="0" tIns="0" rIns="0" bIns="0" anchor="b" anchorCtr="0">
            <a:noAutofit/>
          </a:bodyPr>
          <a:lstStyle>
            <a:lvl1pPr algn="r">
              <a:defRPr sz="900">
                <a:solidFill>
                  <a:schemeClr val="accent6">
                    <a:lumMod val="65000"/>
                    <a:lumOff val="3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smtClean="0">
                <a:ln>
                  <a:noFill/>
                </a:ln>
                <a:solidFill>
                  <a:schemeClr val="tx1"/>
                </a:solidFill>
                <a:effectLst/>
                <a:uLnTx/>
                <a:uFillTx/>
                <a:latin typeface="+mn-lt"/>
                <a:ea typeface="+mn-ea"/>
                <a:cs typeface="+mn-cs"/>
              </a:rPr>
              <a:t>No. </a:t>
            </a:r>
            <a:fld id="{525A3C56-E491-49B2-93F3-63532DF516BC}" type="slidenum">
              <a:rPr kumimoji="0" lang="en-GB" sz="9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ultiple Image">
    <p:spTree>
      <p:nvGrpSpPr>
        <p:cNvPr id="1" name=""/>
        <p:cNvGrpSpPr/>
        <p:nvPr/>
      </p:nvGrpSpPr>
      <p:grpSpPr>
        <a:xfrm>
          <a:off x="0" y="0"/>
          <a:ext cx="0" cy="0"/>
          <a:chOff x="0" y="0"/>
          <a:chExt cx="0" cy="0"/>
        </a:xfrm>
      </p:grpSpPr>
      <p:sp>
        <p:nvSpPr>
          <p:cNvPr id="19" name="Content Placeholder 2"/>
          <p:cNvSpPr>
            <a:spLocks noGrp="1"/>
          </p:cNvSpPr>
          <p:nvPr>
            <p:ph idx="1" hasCustomPrompt="1"/>
          </p:nvPr>
        </p:nvSpPr>
        <p:spPr>
          <a:xfrm>
            <a:off x="474662" y="4500569"/>
            <a:ext cx="2553133" cy="1587494"/>
          </a:xfrm>
          <a:prstGeom prst="rect">
            <a:avLst/>
          </a:prstGeom>
        </p:spPr>
        <p:txBody>
          <a:bodyPr lIns="0" tIns="0" rIns="0" bIns="0">
            <a:noAutofit/>
          </a:bodyPr>
          <a:lstStyle>
            <a:lvl1pPr marL="0" indent="0" algn="l" defTabSz="914400" rtl="0" eaLnBrk="1" latinLnBrk="0" hangingPunct="1">
              <a:spcBef>
                <a:spcPts val="600"/>
              </a:spcBef>
              <a:buClr>
                <a:schemeClr val="tx2"/>
              </a:buClr>
              <a:buSzPct val="120000"/>
              <a:buFont typeface="Verdana" pitchFamily="34" charset="0"/>
              <a:buNone/>
              <a:defRPr lang="en-GB" sz="1600" kern="1200" baseline="0" noProof="0" dirty="0" smtClean="0">
                <a:solidFill>
                  <a:schemeClr val="tx1"/>
                </a:solidFill>
                <a:latin typeface="+mn-lt"/>
                <a:ea typeface="+mn-ea"/>
                <a:cs typeface="+mn-cs"/>
              </a:defRPr>
            </a:lvl1pPr>
            <a:lvl2pPr marL="282575" indent="-282575">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GB" noProof="0" dirty="0" smtClean="0"/>
              <a:t>Click to enter text</a:t>
            </a:r>
          </a:p>
          <a:p>
            <a:pPr lvl="1"/>
            <a:r>
              <a:rPr lang="en-GB" noProof="0" dirty="0" smtClean="0"/>
              <a:t>Bullet</a:t>
            </a:r>
          </a:p>
        </p:txBody>
      </p:sp>
      <p:sp>
        <p:nvSpPr>
          <p:cNvPr id="21" name="Picture Placeholder 20"/>
          <p:cNvSpPr>
            <a:spLocks noGrp="1"/>
          </p:cNvSpPr>
          <p:nvPr>
            <p:ph type="pic" sz="quarter" idx="14"/>
          </p:nvPr>
        </p:nvSpPr>
        <p:spPr>
          <a:xfrm>
            <a:off x="474662" y="1447800"/>
            <a:ext cx="2553743" cy="2838456"/>
          </a:xfrm>
          <a:prstGeom prst="rect">
            <a:avLst/>
          </a:prstGeom>
        </p:spPr>
        <p:txBody>
          <a:bodyPr lIns="0" tIns="0" rIns="0" bIns="0">
            <a:normAutofit/>
          </a:bodyPr>
          <a:lstStyle>
            <a:lvl1pPr>
              <a:buNone/>
              <a:defRPr lang="en-GB" sz="1800" kern="1200" baseline="0" noProof="0" dirty="0" smtClean="0">
                <a:solidFill>
                  <a:schemeClr val="tx1"/>
                </a:solidFill>
                <a:latin typeface="+mn-lt"/>
                <a:ea typeface="+mn-ea"/>
                <a:cs typeface="+mn-cs"/>
              </a:defRPr>
            </a:lvl1pPr>
          </a:lstStyle>
          <a:p>
            <a:endParaRPr lang="en-GB" dirty="0"/>
          </a:p>
        </p:txBody>
      </p:sp>
      <p:sp>
        <p:nvSpPr>
          <p:cNvPr id="11" name="Picture Placeholder 20"/>
          <p:cNvSpPr>
            <a:spLocks noGrp="1"/>
          </p:cNvSpPr>
          <p:nvPr>
            <p:ph type="pic" sz="quarter" idx="15"/>
          </p:nvPr>
        </p:nvSpPr>
        <p:spPr>
          <a:xfrm>
            <a:off x="3257793" y="1447800"/>
            <a:ext cx="2599810" cy="2838456"/>
          </a:xfrm>
          <a:prstGeom prst="rect">
            <a:avLst/>
          </a:prstGeom>
        </p:spPr>
        <p:txBody>
          <a:bodyPr lIns="0" tIns="0" rIns="0" bIns="0">
            <a:normAutofit/>
          </a:bodyPr>
          <a:lstStyle>
            <a:lvl1pPr>
              <a:buNone/>
              <a:defRPr lang="en-GB" sz="1800" kern="1200" baseline="0" noProof="0" dirty="0" smtClean="0">
                <a:solidFill>
                  <a:schemeClr val="tx1"/>
                </a:solidFill>
                <a:latin typeface="+mn-lt"/>
                <a:ea typeface="+mn-ea"/>
                <a:cs typeface="+mn-cs"/>
              </a:defRPr>
            </a:lvl1pPr>
          </a:lstStyle>
          <a:p>
            <a:endParaRPr lang="en-GB" dirty="0"/>
          </a:p>
        </p:txBody>
      </p:sp>
      <p:sp>
        <p:nvSpPr>
          <p:cNvPr id="12" name="Picture Placeholder 20"/>
          <p:cNvSpPr>
            <a:spLocks noGrp="1"/>
          </p:cNvSpPr>
          <p:nvPr>
            <p:ph type="pic" sz="quarter" idx="16"/>
          </p:nvPr>
        </p:nvSpPr>
        <p:spPr>
          <a:xfrm>
            <a:off x="6086990" y="1447800"/>
            <a:ext cx="2599810" cy="2838456"/>
          </a:xfrm>
          <a:prstGeom prst="rect">
            <a:avLst/>
          </a:prstGeom>
        </p:spPr>
        <p:txBody>
          <a:bodyPr lIns="0" tIns="0" rIns="0" bIns="0">
            <a:normAutofit/>
          </a:bodyPr>
          <a:lstStyle>
            <a:lvl1pPr>
              <a:buNone/>
              <a:defRPr lang="en-GB" sz="1800" kern="1200" baseline="0" noProof="0" dirty="0" smtClean="0">
                <a:solidFill>
                  <a:schemeClr val="tx1"/>
                </a:solidFill>
                <a:latin typeface="+mn-lt"/>
                <a:ea typeface="+mn-ea"/>
                <a:cs typeface="+mn-cs"/>
              </a:defRPr>
            </a:lvl1pPr>
          </a:lstStyle>
          <a:p>
            <a:endParaRPr lang="en-GB" dirty="0"/>
          </a:p>
        </p:txBody>
      </p:sp>
      <p:sp>
        <p:nvSpPr>
          <p:cNvPr id="23" name="Content Placeholder 2"/>
          <p:cNvSpPr>
            <a:spLocks noGrp="1"/>
          </p:cNvSpPr>
          <p:nvPr>
            <p:ph idx="20" hasCustomPrompt="1"/>
          </p:nvPr>
        </p:nvSpPr>
        <p:spPr>
          <a:xfrm>
            <a:off x="3257793" y="4500569"/>
            <a:ext cx="2599200" cy="1587494"/>
          </a:xfrm>
          <a:prstGeom prst="rect">
            <a:avLst/>
          </a:prstGeom>
        </p:spPr>
        <p:txBody>
          <a:bodyPr lIns="0" tIns="0" rIns="0" bIns="0">
            <a:noAutofit/>
          </a:bodyPr>
          <a:lstStyle>
            <a:lvl1pPr marL="0" indent="0" algn="l" defTabSz="914400" rtl="0" eaLnBrk="1" latinLnBrk="0" hangingPunct="1">
              <a:spcBef>
                <a:spcPts val="600"/>
              </a:spcBef>
              <a:buClr>
                <a:schemeClr val="tx2"/>
              </a:buClr>
              <a:buSzPct val="120000"/>
              <a:buFont typeface="Verdana" pitchFamily="34" charset="0"/>
              <a:buNone/>
              <a:defRPr lang="en-GB" sz="1600" kern="1200" baseline="0" noProof="0" dirty="0" smtClean="0">
                <a:solidFill>
                  <a:schemeClr val="tx1"/>
                </a:solidFill>
                <a:latin typeface="+mn-lt"/>
                <a:ea typeface="+mn-ea"/>
                <a:cs typeface="+mn-cs"/>
              </a:defRPr>
            </a:lvl1pPr>
            <a:lvl2pPr marL="282575" indent="-282575">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GB" noProof="0" dirty="0" smtClean="0"/>
              <a:t>Click to enter text</a:t>
            </a:r>
          </a:p>
          <a:p>
            <a:pPr lvl="1"/>
            <a:r>
              <a:rPr lang="en-GB" noProof="0" dirty="0" smtClean="0"/>
              <a:t>Bullet</a:t>
            </a:r>
          </a:p>
        </p:txBody>
      </p:sp>
      <p:sp>
        <p:nvSpPr>
          <p:cNvPr id="24" name="Content Placeholder 2"/>
          <p:cNvSpPr>
            <a:spLocks noGrp="1"/>
          </p:cNvSpPr>
          <p:nvPr>
            <p:ph idx="21" hasCustomPrompt="1"/>
          </p:nvPr>
        </p:nvSpPr>
        <p:spPr>
          <a:xfrm>
            <a:off x="6086990" y="4500569"/>
            <a:ext cx="2599200" cy="1587494"/>
          </a:xfrm>
          <a:prstGeom prst="rect">
            <a:avLst/>
          </a:prstGeom>
        </p:spPr>
        <p:txBody>
          <a:bodyPr lIns="0" tIns="0" rIns="0" bIns="0">
            <a:noAutofit/>
          </a:bodyPr>
          <a:lstStyle>
            <a:lvl1pPr marL="0" indent="0" algn="l" defTabSz="914400" rtl="0" eaLnBrk="1" latinLnBrk="0" hangingPunct="1">
              <a:spcBef>
                <a:spcPts val="600"/>
              </a:spcBef>
              <a:buClr>
                <a:schemeClr val="tx2"/>
              </a:buClr>
              <a:buSzPct val="120000"/>
              <a:buFont typeface="Verdana" pitchFamily="34" charset="0"/>
              <a:buNone/>
              <a:defRPr lang="en-GB" sz="1600" kern="1200" baseline="0" noProof="0" dirty="0" smtClean="0">
                <a:solidFill>
                  <a:schemeClr val="tx1"/>
                </a:solidFill>
                <a:latin typeface="+mn-lt"/>
                <a:ea typeface="+mn-ea"/>
                <a:cs typeface="+mn-cs"/>
              </a:defRPr>
            </a:lvl1pPr>
            <a:lvl2pPr marL="273050" indent="-273050">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GB" noProof="0" dirty="0" smtClean="0"/>
              <a:t>Click to enter text</a:t>
            </a:r>
          </a:p>
          <a:p>
            <a:pPr lvl="1"/>
            <a:r>
              <a:rPr lang="en-GB" noProof="0" dirty="0" smtClean="0"/>
              <a:t>Bullet</a:t>
            </a:r>
          </a:p>
        </p:txBody>
      </p:sp>
      <p:sp>
        <p:nvSpPr>
          <p:cNvPr id="40" name="Title 1"/>
          <p:cNvSpPr>
            <a:spLocks noGrp="1"/>
          </p:cNvSpPr>
          <p:nvPr>
            <p:ph type="title"/>
          </p:nvPr>
        </p:nvSpPr>
        <p:spPr>
          <a:xfrm>
            <a:off x="435771" y="266245"/>
            <a:ext cx="8281192" cy="785818"/>
          </a:xfrm>
        </p:spPr>
        <p:txBody>
          <a:bodyPr lIns="0" tIns="0" rIns="0" bIns="0" anchor="b" anchorCtr="0">
            <a:normAutofit/>
          </a:bodyPr>
          <a:lstStyle>
            <a:lvl1pPr>
              <a:defRPr sz="2400" b="0"/>
            </a:lvl1pPr>
          </a:lstStyle>
          <a:p>
            <a:r>
              <a:rPr lang="en-GB" noProof="0" dirty="0" smtClean="0"/>
              <a:t>Click to edit Master title style</a:t>
            </a:r>
            <a:endParaRPr lang="en-GB" noProof="0" dirty="0"/>
          </a:p>
        </p:txBody>
      </p:sp>
      <p:sp>
        <p:nvSpPr>
          <p:cNvPr id="29" name="Footer Placeholder 25"/>
          <p:cNvSpPr>
            <a:spLocks noGrp="1"/>
          </p:cNvSpPr>
          <p:nvPr>
            <p:ph type="ftr" sz="quarter" idx="22"/>
          </p:nvPr>
        </p:nvSpPr>
        <p:spPr>
          <a:xfrm>
            <a:off x="2701250" y="6419850"/>
            <a:ext cx="4969934" cy="163513"/>
          </a:xfrm>
          <a:prstGeom prst="rect">
            <a:avLst/>
          </a:prstGeom>
        </p:spPr>
        <p:txBody>
          <a:bodyPr wrap="none" lIns="0" tIns="0" rIns="0" bIns="0" anchor="b" anchorCtr="0">
            <a:noAutofit/>
          </a:bodyPr>
          <a:lstStyle>
            <a:lvl1pPr algn="ctr">
              <a:defRPr sz="900">
                <a:solidFill>
                  <a:schemeClr val="tx1"/>
                </a:solidFill>
              </a:defRPr>
            </a:lvl1pPr>
          </a:lstStyle>
          <a:p>
            <a:pPr algn="l"/>
            <a:r>
              <a:rPr lang="en-GB" dirty="0" err="1" smtClean="0"/>
              <a:t>NUnit</a:t>
            </a:r>
            <a:endParaRPr lang="en-GB" dirty="0"/>
          </a:p>
        </p:txBody>
      </p:sp>
      <p:sp>
        <p:nvSpPr>
          <p:cNvPr id="34" name="Slide Number Placeholder 5"/>
          <p:cNvSpPr txBox="1">
            <a:spLocks/>
          </p:cNvSpPr>
          <p:nvPr userDrawn="1"/>
        </p:nvSpPr>
        <p:spPr>
          <a:xfrm>
            <a:off x="7941732" y="6419850"/>
            <a:ext cx="778457" cy="163513"/>
          </a:xfrm>
          <a:prstGeom prst="rect">
            <a:avLst/>
          </a:prstGeom>
        </p:spPr>
        <p:txBody>
          <a:bodyPr wrap="none" lIns="0" tIns="0" rIns="0" bIns="0" anchor="b" anchorCtr="0">
            <a:noAutofit/>
          </a:bodyPr>
          <a:lstStyle>
            <a:lvl1pPr algn="r">
              <a:defRPr sz="900">
                <a:solidFill>
                  <a:schemeClr val="accent6">
                    <a:lumMod val="65000"/>
                    <a:lumOff val="3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smtClean="0">
                <a:ln>
                  <a:noFill/>
                </a:ln>
                <a:solidFill>
                  <a:schemeClr val="tx1"/>
                </a:solidFill>
                <a:effectLst/>
                <a:uLnTx/>
                <a:uFillTx/>
                <a:latin typeface="+mn-lt"/>
                <a:ea typeface="+mn-ea"/>
                <a:cs typeface="+mn-cs"/>
              </a:rPr>
              <a:t>No. </a:t>
            </a:r>
            <a:fld id="{525A3C56-E491-49B2-93F3-63532DF516BC}" type="slidenum">
              <a:rPr kumimoji="0" lang="en-GB" sz="9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rge Image">
    <p:spTree>
      <p:nvGrpSpPr>
        <p:cNvPr id="1" name=""/>
        <p:cNvGrpSpPr/>
        <p:nvPr/>
      </p:nvGrpSpPr>
      <p:grpSpPr>
        <a:xfrm>
          <a:off x="0" y="0"/>
          <a:ext cx="0" cy="0"/>
          <a:chOff x="0" y="0"/>
          <a:chExt cx="0" cy="0"/>
        </a:xfrm>
      </p:grpSpPr>
      <p:sp>
        <p:nvSpPr>
          <p:cNvPr id="19" name="Content Placeholder 2"/>
          <p:cNvSpPr>
            <a:spLocks noGrp="1"/>
          </p:cNvSpPr>
          <p:nvPr>
            <p:ph idx="1" hasCustomPrompt="1"/>
          </p:nvPr>
        </p:nvSpPr>
        <p:spPr>
          <a:xfrm>
            <a:off x="474663" y="5000635"/>
            <a:ext cx="8212137" cy="1087427"/>
          </a:xfrm>
          <a:prstGeom prst="rect">
            <a:avLst/>
          </a:prstGeom>
        </p:spPr>
        <p:txBody>
          <a:bodyPr lIns="0" tIns="0" rIns="0" bIns="0">
            <a:noAutofit/>
          </a:bodyPr>
          <a:lstStyle>
            <a:lvl1pPr marL="0" indent="0">
              <a:spcBef>
                <a:spcPts val="600"/>
              </a:spcBef>
              <a:buSzPct val="120000"/>
              <a:buFont typeface="Arial" pitchFamily="34" charset="0"/>
              <a:buNone/>
              <a:defRPr sz="1600" baseline="0">
                <a:solidFill>
                  <a:schemeClr val="tx1"/>
                </a:solidFill>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GB" noProof="0" dirty="0" smtClean="0"/>
              <a:t>Click to enter text</a:t>
            </a:r>
          </a:p>
          <a:p>
            <a:pPr lvl="1"/>
            <a:r>
              <a:rPr lang="en-GB" noProof="0" dirty="0" smtClean="0"/>
              <a:t>Bullet</a:t>
            </a:r>
          </a:p>
        </p:txBody>
      </p:sp>
      <p:sp>
        <p:nvSpPr>
          <p:cNvPr id="21" name="Picture Placeholder 20"/>
          <p:cNvSpPr>
            <a:spLocks noGrp="1"/>
          </p:cNvSpPr>
          <p:nvPr>
            <p:ph type="pic" sz="quarter" idx="14"/>
          </p:nvPr>
        </p:nvSpPr>
        <p:spPr>
          <a:xfrm>
            <a:off x="457200" y="1447800"/>
            <a:ext cx="8258204" cy="3338522"/>
          </a:xfrm>
          <a:prstGeom prst="rect">
            <a:avLst/>
          </a:prstGeom>
        </p:spPr>
        <p:txBody>
          <a:bodyPr lIns="0" tIns="0" rIns="0" bIns="0">
            <a:normAutofit/>
          </a:bodyPr>
          <a:lstStyle>
            <a:lvl1pPr>
              <a:buNone/>
              <a:defRPr lang="en-GB" sz="1800" kern="1200" baseline="0" noProof="0" dirty="0" smtClean="0">
                <a:solidFill>
                  <a:schemeClr val="tx1"/>
                </a:solidFill>
                <a:latin typeface="+mn-lt"/>
                <a:ea typeface="+mn-ea"/>
                <a:cs typeface="+mn-cs"/>
              </a:defRPr>
            </a:lvl1pPr>
          </a:lstStyle>
          <a:p>
            <a:endParaRPr lang="en-GB" dirty="0"/>
          </a:p>
        </p:txBody>
      </p:sp>
      <p:sp>
        <p:nvSpPr>
          <p:cNvPr id="31" name="Title 1"/>
          <p:cNvSpPr>
            <a:spLocks noGrp="1"/>
          </p:cNvSpPr>
          <p:nvPr>
            <p:ph type="title"/>
          </p:nvPr>
        </p:nvSpPr>
        <p:spPr>
          <a:xfrm>
            <a:off x="474663" y="266245"/>
            <a:ext cx="8242300" cy="785818"/>
          </a:xfrm>
        </p:spPr>
        <p:txBody>
          <a:bodyPr lIns="0" tIns="0" rIns="0" bIns="0" anchor="b" anchorCtr="0">
            <a:normAutofit/>
          </a:bodyPr>
          <a:lstStyle>
            <a:lvl1pPr>
              <a:defRPr sz="2400" b="0"/>
            </a:lvl1pPr>
          </a:lstStyle>
          <a:p>
            <a:r>
              <a:rPr lang="en-GB" noProof="0" dirty="0" smtClean="0"/>
              <a:t>Click to edit Master title style</a:t>
            </a:r>
            <a:endParaRPr lang="en-GB" noProof="0" dirty="0"/>
          </a:p>
        </p:txBody>
      </p:sp>
      <p:sp>
        <p:nvSpPr>
          <p:cNvPr id="22" name="Footer Placeholder 25"/>
          <p:cNvSpPr>
            <a:spLocks noGrp="1"/>
          </p:cNvSpPr>
          <p:nvPr>
            <p:ph type="ftr" sz="quarter" idx="22"/>
          </p:nvPr>
        </p:nvSpPr>
        <p:spPr>
          <a:xfrm>
            <a:off x="2701250" y="6419850"/>
            <a:ext cx="4969934" cy="163513"/>
          </a:xfrm>
          <a:prstGeom prst="rect">
            <a:avLst/>
          </a:prstGeom>
        </p:spPr>
        <p:txBody>
          <a:bodyPr wrap="none" lIns="0" tIns="0" rIns="0" bIns="0" anchor="b" anchorCtr="0">
            <a:noAutofit/>
          </a:bodyPr>
          <a:lstStyle>
            <a:lvl1pPr algn="ctr">
              <a:defRPr sz="900">
                <a:solidFill>
                  <a:schemeClr val="tx1"/>
                </a:solidFill>
              </a:defRPr>
            </a:lvl1pPr>
          </a:lstStyle>
          <a:p>
            <a:pPr algn="l"/>
            <a:r>
              <a:rPr lang="en-GB" dirty="0" err="1" smtClean="0"/>
              <a:t>NUnit</a:t>
            </a:r>
            <a:endParaRPr lang="en-GB" dirty="0"/>
          </a:p>
        </p:txBody>
      </p:sp>
      <p:sp>
        <p:nvSpPr>
          <p:cNvPr id="23" name="Slide Number Placeholder 5"/>
          <p:cNvSpPr txBox="1">
            <a:spLocks/>
          </p:cNvSpPr>
          <p:nvPr userDrawn="1"/>
        </p:nvSpPr>
        <p:spPr>
          <a:xfrm>
            <a:off x="7941732" y="6419850"/>
            <a:ext cx="778457" cy="163513"/>
          </a:xfrm>
          <a:prstGeom prst="rect">
            <a:avLst/>
          </a:prstGeom>
        </p:spPr>
        <p:txBody>
          <a:bodyPr wrap="none" lIns="0" tIns="0" rIns="0" bIns="0" anchor="b" anchorCtr="0">
            <a:noAutofit/>
          </a:bodyPr>
          <a:lstStyle>
            <a:lvl1pPr algn="r">
              <a:defRPr sz="900">
                <a:solidFill>
                  <a:schemeClr val="accent6">
                    <a:lumMod val="65000"/>
                    <a:lumOff val="3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smtClean="0">
                <a:ln>
                  <a:noFill/>
                </a:ln>
                <a:solidFill>
                  <a:schemeClr val="tx1"/>
                </a:solidFill>
                <a:effectLst/>
                <a:uLnTx/>
                <a:uFillTx/>
                <a:latin typeface="+mn-lt"/>
                <a:ea typeface="+mn-ea"/>
                <a:cs typeface="+mn-cs"/>
              </a:rPr>
              <a:t>No. </a:t>
            </a:r>
            <a:fld id="{525A3C56-E491-49B2-93F3-63532DF516BC}" type="slidenum">
              <a:rPr kumimoji="0" lang="en-GB" sz="9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side small graphic ">
    <p:spTree>
      <p:nvGrpSpPr>
        <p:cNvPr id="1" name=""/>
        <p:cNvGrpSpPr/>
        <p:nvPr/>
      </p:nvGrpSpPr>
      <p:grpSpPr>
        <a:xfrm>
          <a:off x="0" y="0"/>
          <a:ext cx="0" cy="0"/>
          <a:chOff x="0" y="0"/>
          <a:chExt cx="0" cy="0"/>
        </a:xfrm>
      </p:grpSpPr>
      <p:sp>
        <p:nvSpPr>
          <p:cNvPr id="21" name="Content Placeholder 20"/>
          <p:cNvSpPr>
            <a:spLocks noGrp="1"/>
          </p:cNvSpPr>
          <p:nvPr>
            <p:ph sz="quarter" idx="17"/>
          </p:nvPr>
        </p:nvSpPr>
        <p:spPr>
          <a:xfrm>
            <a:off x="457200" y="1447800"/>
            <a:ext cx="6256338" cy="4630882"/>
          </a:xfrm>
          <a:prstGeom prst="rect">
            <a:avLst/>
          </a:prstGeom>
        </p:spPr>
        <p:txBody>
          <a:bodyPr lIns="0" tIns="0" rIns="0" bIns="0"/>
          <a:lstStyle>
            <a:lvl1pPr marL="0" indent="0">
              <a:spcBef>
                <a:spcPts val="500"/>
              </a:spcBef>
              <a:buClr>
                <a:schemeClr val="tx2"/>
              </a:buClr>
              <a:buFont typeface="Verdana" pitchFamily="34" charset="0"/>
              <a:buNone/>
              <a:defRPr sz="1800">
                <a:solidFill>
                  <a:schemeClr val="tx1"/>
                </a:solidFill>
              </a:defRPr>
            </a:lvl1pPr>
            <a:lvl2pPr marL="200025" indent="-216000">
              <a:spcBef>
                <a:spcPts val="500"/>
              </a:spcBef>
              <a:buClr>
                <a:schemeClr val="tx2"/>
              </a:buClr>
              <a:buSzPct val="120000"/>
              <a:buFont typeface="Verdana" pitchFamily="34" charset="0"/>
              <a:buChar char="•"/>
              <a:defRPr sz="1800" baseline="0">
                <a:solidFill>
                  <a:schemeClr val="tx1"/>
                </a:solidFill>
              </a:defRPr>
            </a:lvl2pPr>
            <a:lvl3pPr marL="425450" indent="-212725">
              <a:spcBef>
                <a:spcPts val="500"/>
              </a:spcBef>
              <a:buClr>
                <a:schemeClr val="tx1">
                  <a:lumMod val="60000"/>
                  <a:lumOff val="40000"/>
                </a:schemeClr>
              </a:buClr>
              <a:buFont typeface="Verdana" pitchFamily="34" charset="0"/>
              <a:buChar char="•"/>
              <a:defRPr sz="1600">
                <a:solidFill>
                  <a:schemeClr val="tx1"/>
                </a:solidFill>
              </a:defRPr>
            </a:lvl3pPr>
            <a:lvl4pPr marL="685800" indent="-215900">
              <a:spcBef>
                <a:spcPts val="500"/>
              </a:spcBef>
              <a:buClr>
                <a:schemeClr val="tx1">
                  <a:lumMod val="60000"/>
                  <a:lumOff val="40000"/>
                </a:schemeClr>
              </a:buClr>
              <a:buFont typeface="Verdana" pitchFamily="34" charset="0"/>
              <a:buChar char="•"/>
              <a:defRPr sz="1600">
                <a:solidFill>
                  <a:schemeClr val="tx1"/>
                </a:solidFill>
              </a:defRPr>
            </a:lvl4pPr>
            <a:lvl5pPr marL="892175" indent="-215900">
              <a:spcBef>
                <a:spcPts val="500"/>
              </a:spcBef>
              <a:buClr>
                <a:schemeClr val="tx1">
                  <a:lumMod val="60000"/>
                  <a:lumOff val="40000"/>
                </a:schemeClr>
              </a:buClr>
              <a:buFont typeface="Verdana" pitchFamily="34" charset="0"/>
              <a:buChar char="•"/>
              <a:defRPr sz="1400">
                <a:solidFill>
                  <a:schemeClr val="tx1"/>
                </a:solidFill>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First level bullet</a:t>
            </a:r>
          </a:p>
          <a:p>
            <a:pPr lvl="2"/>
            <a:r>
              <a:rPr lang="en-US" dirty="0" smtClean="0"/>
              <a:t>Second level bullet</a:t>
            </a:r>
          </a:p>
          <a:p>
            <a:pPr lvl="3"/>
            <a:r>
              <a:rPr lang="en-US" dirty="0" smtClean="0"/>
              <a:t>Third level bullet</a:t>
            </a:r>
          </a:p>
          <a:p>
            <a:pPr lvl="4"/>
            <a:r>
              <a:rPr lang="en-US" dirty="0" smtClean="0"/>
              <a:t>Fourth level bullet</a:t>
            </a:r>
          </a:p>
          <a:p>
            <a:pPr lvl="5"/>
            <a:r>
              <a:rPr lang="en-US" dirty="0" smtClean="0"/>
              <a:t>Fifth level bullet</a:t>
            </a:r>
          </a:p>
          <a:p>
            <a:pPr lvl="6"/>
            <a:r>
              <a:rPr lang="en-US" dirty="0" smtClean="0"/>
              <a:t>Sixth level bullet</a:t>
            </a:r>
            <a:endParaRPr lang="en-GB" dirty="0"/>
          </a:p>
        </p:txBody>
      </p:sp>
      <p:sp>
        <p:nvSpPr>
          <p:cNvPr id="17" name="Slide Number Placeholder 5"/>
          <p:cNvSpPr>
            <a:spLocks noGrp="1"/>
          </p:cNvSpPr>
          <p:nvPr>
            <p:ph type="sldNum" sz="quarter" idx="12"/>
          </p:nvPr>
        </p:nvSpPr>
        <p:spPr>
          <a:xfrm>
            <a:off x="7941732" y="6419850"/>
            <a:ext cx="778457" cy="163513"/>
          </a:xfrm>
          <a:prstGeom prst="rect">
            <a:avLst/>
          </a:prstGeom>
        </p:spPr>
        <p:txBody>
          <a:bodyPr wrap="none" lIns="0" tIns="0" rIns="0" bIns="0" anchor="b" anchorCtr="0">
            <a:noAutofit/>
          </a:bodyPr>
          <a:lstStyle>
            <a:lvl1pPr algn="r">
              <a:defRPr sz="900">
                <a:solidFill>
                  <a:schemeClr val="tx1"/>
                </a:solidFill>
              </a:defRPr>
            </a:lvl1pPr>
          </a:lstStyle>
          <a:p>
            <a:r>
              <a:rPr lang="en-GB" smtClean="0"/>
              <a:t>No. </a:t>
            </a:r>
            <a:fld id="{525A3C56-E491-49B2-93F3-63532DF516BC}" type="slidenum">
              <a:rPr lang="en-GB" smtClean="0"/>
              <a:pPr/>
              <a:t>‹#›</a:t>
            </a:fld>
            <a:endParaRPr lang="en-GB" dirty="0"/>
          </a:p>
        </p:txBody>
      </p:sp>
      <p:sp>
        <p:nvSpPr>
          <p:cNvPr id="30" name="Title 1"/>
          <p:cNvSpPr>
            <a:spLocks noGrp="1"/>
          </p:cNvSpPr>
          <p:nvPr>
            <p:ph type="title"/>
          </p:nvPr>
        </p:nvSpPr>
        <p:spPr>
          <a:xfrm>
            <a:off x="474663" y="266400"/>
            <a:ext cx="8242300" cy="785818"/>
          </a:xfrm>
        </p:spPr>
        <p:txBody>
          <a:bodyPr lIns="0" tIns="0" rIns="0" bIns="0" anchor="b" anchorCtr="0">
            <a:noAutofit/>
          </a:bodyPr>
          <a:lstStyle>
            <a:lvl1pPr>
              <a:defRPr sz="2400" b="0"/>
            </a:lvl1pPr>
          </a:lstStyle>
          <a:p>
            <a:r>
              <a:rPr lang="en-GB" noProof="0" dirty="0" smtClean="0"/>
              <a:t>Click to edit Master title style</a:t>
            </a:r>
            <a:endParaRPr lang="en-GB" noProof="0" dirty="0"/>
          </a:p>
        </p:txBody>
      </p:sp>
      <p:sp>
        <p:nvSpPr>
          <p:cNvPr id="10" name="Footer Placeholder 25"/>
          <p:cNvSpPr>
            <a:spLocks noGrp="1"/>
          </p:cNvSpPr>
          <p:nvPr>
            <p:ph type="ftr" sz="quarter" idx="22"/>
          </p:nvPr>
        </p:nvSpPr>
        <p:spPr>
          <a:xfrm>
            <a:off x="2701250" y="6419850"/>
            <a:ext cx="4969934" cy="163513"/>
          </a:xfrm>
          <a:prstGeom prst="rect">
            <a:avLst/>
          </a:prstGeom>
        </p:spPr>
        <p:txBody>
          <a:bodyPr wrap="none" lIns="0" tIns="0" rIns="0" bIns="0" anchor="b" anchorCtr="0">
            <a:noAutofit/>
          </a:bodyPr>
          <a:lstStyle>
            <a:lvl1pPr algn="ctr">
              <a:defRPr sz="900">
                <a:solidFill>
                  <a:schemeClr val="tx1"/>
                </a:solidFill>
              </a:defRPr>
            </a:lvl1pPr>
          </a:lstStyle>
          <a:p>
            <a:pPr algn="l"/>
            <a:r>
              <a:rPr lang="en-GB" dirty="0" err="1" smtClean="0"/>
              <a:t>NUnit</a:t>
            </a:r>
            <a:endParaRPr lang="en-GB" dirty="0"/>
          </a:p>
        </p:txBody>
      </p:sp>
      <p:sp>
        <p:nvSpPr>
          <p:cNvPr id="12" name="Picture Placeholder 11"/>
          <p:cNvSpPr>
            <a:spLocks noGrp="1"/>
          </p:cNvSpPr>
          <p:nvPr>
            <p:ph type="pic" sz="quarter" idx="23" hasCustomPrompt="1"/>
          </p:nvPr>
        </p:nvSpPr>
        <p:spPr>
          <a:xfrm>
            <a:off x="6854825" y="1446212"/>
            <a:ext cx="1844675" cy="4649787"/>
          </a:xfrm>
          <a:prstGeom prst="rect">
            <a:avLst/>
          </a:prstGeom>
        </p:spPr>
        <p:txBody>
          <a:bodyPr lIns="0" tIns="0" rIns="0" bIns="0"/>
          <a:lstStyle>
            <a:lvl1pPr marL="179388" indent="-179388">
              <a:buFont typeface="Arial" pitchFamily="34" charset="0"/>
              <a:buNone/>
              <a:defRPr lang="en-AU" sz="1600" kern="1200" dirty="0" smtClean="0">
                <a:solidFill>
                  <a:schemeClr val="tx1"/>
                </a:solidFill>
                <a:latin typeface="+mn-lt"/>
                <a:ea typeface="+mn-ea"/>
                <a:cs typeface="+mn-cs"/>
              </a:defRPr>
            </a:lvl1pPr>
          </a:lstStyle>
          <a:p>
            <a:r>
              <a:rPr lang="en-AU" dirty="0" smtClean="0"/>
              <a:t>Text</a:t>
            </a:r>
            <a:endParaRPr lang="en-AU"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tent with side small graphic ">
    <p:spTree>
      <p:nvGrpSpPr>
        <p:cNvPr id="1" name=""/>
        <p:cNvGrpSpPr/>
        <p:nvPr/>
      </p:nvGrpSpPr>
      <p:grpSpPr>
        <a:xfrm>
          <a:off x="0" y="0"/>
          <a:ext cx="0" cy="0"/>
          <a:chOff x="0" y="0"/>
          <a:chExt cx="0" cy="0"/>
        </a:xfrm>
      </p:grpSpPr>
      <p:sp>
        <p:nvSpPr>
          <p:cNvPr id="21" name="Content Placeholder 20"/>
          <p:cNvSpPr>
            <a:spLocks noGrp="1"/>
          </p:cNvSpPr>
          <p:nvPr>
            <p:ph sz="quarter" idx="17"/>
          </p:nvPr>
        </p:nvSpPr>
        <p:spPr>
          <a:xfrm>
            <a:off x="457200" y="1447800"/>
            <a:ext cx="3948113" cy="4630882"/>
          </a:xfrm>
          <a:prstGeom prst="rect">
            <a:avLst/>
          </a:prstGeom>
        </p:spPr>
        <p:txBody>
          <a:bodyPr lIns="0" tIns="0" rIns="0" bIns="0"/>
          <a:lstStyle>
            <a:lvl1pPr marL="0" indent="0">
              <a:spcBef>
                <a:spcPts val="500"/>
              </a:spcBef>
              <a:buClr>
                <a:schemeClr val="tx2"/>
              </a:buClr>
              <a:buFont typeface="Verdana" pitchFamily="34" charset="0"/>
              <a:buNone/>
              <a:defRPr sz="1800">
                <a:solidFill>
                  <a:schemeClr val="tx1"/>
                </a:solidFill>
              </a:defRPr>
            </a:lvl1pPr>
            <a:lvl2pPr marL="200025" indent="-216000">
              <a:spcBef>
                <a:spcPts val="500"/>
              </a:spcBef>
              <a:buClr>
                <a:schemeClr val="tx2"/>
              </a:buClr>
              <a:buSzPct val="120000"/>
              <a:buFont typeface="Verdana" pitchFamily="34" charset="0"/>
              <a:buChar char="•"/>
              <a:defRPr sz="1800" baseline="0">
                <a:solidFill>
                  <a:schemeClr val="tx1"/>
                </a:solidFill>
              </a:defRPr>
            </a:lvl2pPr>
            <a:lvl3pPr marL="425450" indent="-212725">
              <a:spcBef>
                <a:spcPts val="500"/>
              </a:spcBef>
              <a:buClr>
                <a:schemeClr val="tx1">
                  <a:lumMod val="60000"/>
                  <a:lumOff val="40000"/>
                </a:schemeClr>
              </a:buClr>
              <a:buFont typeface="Verdana" pitchFamily="34" charset="0"/>
              <a:buChar char="•"/>
              <a:defRPr sz="1600">
                <a:solidFill>
                  <a:schemeClr val="tx1"/>
                </a:solidFill>
              </a:defRPr>
            </a:lvl3pPr>
            <a:lvl4pPr marL="685800" indent="-215900">
              <a:spcBef>
                <a:spcPts val="500"/>
              </a:spcBef>
              <a:buClr>
                <a:schemeClr val="tx1">
                  <a:lumMod val="60000"/>
                  <a:lumOff val="40000"/>
                </a:schemeClr>
              </a:buClr>
              <a:buFont typeface="Verdana" pitchFamily="34" charset="0"/>
              <a:buChar char="•"/>
              <a:defRPr sz="1600">
                <a:solidFill>
                  <a:schemeClr val="tx1"/>
                </a:solidFill>
              </a:defRPr>
            </a:lvl4pPr>
            <a:lvl5pPr marL="892175" indent="-215900">
              <a:spcBef>
                <a:spcPts val="500"/>
              </a:spcBef>
              <a:buClr>
                <a:schemeClr val="tx1">
                  <a:lumMod val="60000"/>
                  <a:lumOff val="40000"/>
                </a:schemeClr>
              </a:buClr>
              <a:buFont typeface="Verdana" pitchFamily="34" charset="0"/>
              <a:buChar char="•"/>
              <a:defRPr sz="1400">
                <a:solidFill>
                  <a:schemeClr val="tx1"/>
                </a:solidFill>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First level bullet</a:t>
            </a:r>
          </a:p>
          <a:p>
            <a:pPr lvl="2"/>
            <a:r>
              <a:rPr lang="en-US" dirty="0" smtClean="0"/>
              <a:t>Second level bullet</a:t>
            </a:r>
          </a:p>
          <a:p>
            <a:pPr lvl="3"/>
            <a:r>
              <a:rPr lang="en-US" dirty="0" smtClean="0"/>
              <a:t>Third level bullet</a:t>
            </a:r>
          </a:p>
          <a:p>
            <a:pPr lvl="4"/>
            <a:r>
              <a:rPr lang="en-US" dirty="0" smtClean="0"/>
              <a:t>Fourth level bullet</a:t>
            </a:r>
          </a:p>
          <a:p>
            <a:pPr lvl="5"/>
            <a:r>
              <a:rPr lang="en-US" dirty="0" smtClean="0"/>
              <a:t>Fifth level bullet</a:t>
            </a:r>
          </a:p>
          <a:p>
            <a:pPr lvl="6"/>
            <a:r>
              <a:rPr lang="en-US" dirty="0" smtClean="0"/>
              <a:t>Sixth level bullet</a:t>
            </a:r>
            <a:endParaRPr lang="en-GB" dirty="0"/>
          </a:p>
        </p:txBody>
      </p:sp>
      <p:sp>
        <p:nvSpPr>
          <p:cNvPr id="17" name="Slide Number Placeholder 5"/>
          <p:cNvSpPr>
            <a:spLocks noGrp="1"/>
          </p:cNvSpPr>
          <p:nvPr>
            <p:ph type="sldNum" sz="quarter" idx="12"/>
          </p:nvPr>
        </p:nvSpPr>
        <p:spPr>
          <a:xfrm>
            <a:off x="7941732" y="6419850"/>
            <a:ext cx="778457" cy="163513"/>
          </a:xfrm>
          <a:prstGeom prst="rect">
            <a:avLst/>
          </a:prstGeom>
        </p:spPr>
        <p:txBody>
          <a:bodyPr wrap="none" lIns="0" tIns="0" rIns="0" bIns="0" anchor="b" anchorCtr="0">
            <a:noAutofit/>
          </a:bodyPr>
          <a:lstStyle>
            <a:lvl1pPr algn="r">
              <a:defRPr sz="900">
                <a:solidFill>
                  <a:schemeClr val="tx1"/>
                </a:solidFill>
              </a:defRPr>
            </a:lvl1pPr>
          </a:lstStyle>
          <a:p>
            <a:r>
              <a:rPr lang="en-GB" smtClean="0"/>
              <a:t>No. </a:t>
            </a:r>
            <a:fld id="{525A3C56-E491-49B2-93F3-63532DF516BC}" type="slidenum">
              <a:rPr lang="en-GB" smtClean="0"/>
              <a:pPr/>
              <a:t>‹#›</a:t>
            </a:fld>
            <a:endParaRPr lang="en-GB" dirty="0"/>
          </a:p>
        </p:txBody>
      </p:sp>
      <p:sp>
        <p:nvSpPr>
          <p:cNvPr id="30" name="Title 1"/>
          <p:cNvSpPr>
            <a:spLocks noGrp="1"/>
          </p:cNvSpPr>
          <p:nvPr>
            <p:ph type="title"/>
          </p:nvPr>
        </p:nvSpPr>
        <p:spPr>
          <a:xfrm>
            <a:off x="474663" y="266400"/>
            <a:ext cx="8242300" cy="785818"/>
          </a:xfrm>
        </p:spPr>
        <p:txBody>
          <a:bodyPr lIns="0" tIns="0" rIns="0" bIns="0" anchor="b" anchorCtr="0">
            <a:noAutofit/>
          </a:bodyPr>
          <a:lstStyle>
            <a:lvl1pPr>
              <a:defRPr sz="2400" b="0"/>
            </a:lvl1pPr>
          </a:lstStyle>
          <a:p>
            <a:r>
              <a:rPr lang="en-GB" noProof="0" dirty="0" smtClean="0"/>
              <a:t>Click to edit Master title style</a:t>
            </a:r>
            <a:endParaRPr lang="en-GB" noProof="0" dirty="0"/>
          </a:p>
        </p:txBody>
      </p:sp>
      <p:sp>
        <p:nvSpPr>
          <p:cNvPr id="10" name="Footer Placeholder 25"/>
          <p:cNvSpPr>
            <a:spLocks noGrp="1"/>
          </p:cNvSpPr>
          <p:nvPr>
            <p:ph type="ftr" sz="quarter" idx="22"/>
          </p:nvPr>
        </p:nvSpPr>
        <p:spPr>
          <a:xfrm>
            <a:off x="2701250" y="6419850"/>
            <a:ext cx="4969934" cy="163513"/>
          </a:xfrm>
          <a:prstGeom prst="rect">
            <a:avLst/>
          </a:prstGeom>
        </p:spPr>
        <p:txBody>
          <a:bodyPr wrap="none" lIns="0" tIns="0" rIns="0" bIns="0" anchor="b" anchorCtr="0">
            <a:noAutofit/>
          </a:bodyPr>
          <a:lstStyle>
            <a:lvl1pPr algn="ctr">
              <a:defRPr sz="900">
                <a:solidFill>
                  <a:schemeClr val="tx1"/>
                </a:solidFill>
              </a:defRPr>
            </a:lvl1pPr>
          </a:lstStyle>
          <a:p>
            <a:pPr algn="l"/>
            <a:r>
              <a:rPr lang="en-GB" dirty="0" err="1" smtClean="0"/>
              <a:t>NUnit</a:t>
            </a:r>
            <a:endParaRPr lang="en-GB" dirty="0"/>
          </a:p>
        </p:txBody>
      </p:sp>
      <p:sp>
        <p:nvSpPr>
          <p:cNvPr id="12" name="Picture Placeholder 11"/>
          <p:cNvSpPr>
            <a:spLocks noGrp="1"/>
          </p:cNvSpPr>
          <p:nvPr>
            <p:ph type="pic" sz="quarter" idx="23" hasCustomPrompt="1"/>
          </p:nvPr>
        </p:nvSpPr>
        <p:spPr>
          <a:xfrm>
            <a:off x="4762500" y="1446212"/>
            <a:ext cx="3937001" cy="4649787"/>
          </a:xfrm>
          <a:prstGeom prst="rect">
            <a:avLst/>
          </a:prstGeom>
        </p:spPr>
        <p:txBody>
          <a:bodyPr lIns="0" tIns="0" rIns="0" bIns="0"/>
          <a:lstStyle>
            <a:lvl1pPr marL="179388" indent="-179388">
              <a:buFont typeface="Arial" pitchFamily="34" charset="0"/>
              <a:buNone/>
              <a:defRPr lang="en-AU" sz="1600" kern="1200" dirty="0" smtClean="0">
                <a:solidFill>
                  <a:schemeClr val="tx1"/>
                </a:solidFill>
                <a:latin typeface="+mn-lt"/>
                <a:ea typeface="+mn-ea"/>
                <a:cs typeface="+mn-cs"/>
              </a:defRPr>
            </a:lvl1pPr>
          </a:lstStyle>
          <a:p>
            <a:r>
              <a:rPr lang="en-AU" dirty="0" smtClean="0"/>
              <a:t>Text</a:t>
            </a:r>
            <a:endParaRPr lang="en-AU"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1" name="Content Placeholder 20"/>
          <p:cNvSpPr>
            <a:spLocks noGrp="1"/>
          </p:cNvSpPr>
          <p:nvPr>
            <p:ph sz="quarter" idx="17"/>
          </p:nvPr>
        </p:nvSpPr>
        <p:spPr>
          <a:xfrm>
            <a:off x="4762499" y="1447800"/>
            <a:ext cx="3924301" cy="4630882"/>
          </a:xfrm>
          <a:prstGeom prst="rect">
            <a:avLst/>
          </a:prstGeom>
        </p:spPr>
        <p:txBody>
          <a:bodyPr lIns="0" tIns="0" rIns="0" bIns="0"/>
          <a:lstStyle>
            <a:lvl1pPr marL="0" indent="0">
              <a:spcBef>
                <a:spcPts val="500"/>
              </a:spcBef>
              <a:buClr>
                <a:schemeClr val="tx2"/>
              </a:buClr>
              <a:buFont typeface="Verdana" pitchFamily="34" charset="0"/>
              <a:buNone/>
              <a:defRPr sz="1800">
                <a:solidFill>
                  <a:schemeClr val="tx1"/>
                </a:solidFill>
              </a:defRPr>
            </a:lvl1pPr>
            <a:lvl2pPr marL="200025" indent="-216000">
              <a:spcBef>
                <a:spcPts val="500"/>
              </a:spcBef>
              <a:buClr>
                <a:schemeClr val="tx2"/>
              </a:buClr>
              <a:buSzPct val="120000"/>
              <a:buFont typeface="Verdana" pitchFamily="34" charset="0"/>
              <a:buChar char="•"/>
              <a:defRPr sz="1800" baseline="0">
                <a:solidFill>
                  <a:schemeClr val="tx1"/>
                </a:solidFill>
              </a:defRPr>
            </a:lvl2pPr>
            <a:lvl3pPr marL="425450" indent="-212725">
              <a:spcBef>
                <a:spcPts val="500"/>
              </a:spcBef>
              <a:buClr>
                <a:schemeClr val="tx1">
                  <a:lumMod val="60000"/>
                  <a:lumOff val="40000"/>
                </a:schemeClr>
              </a:buClr>
              <a:buFont typeface="Verdana" pitchFamily="34" charset="0"/>
              <a:buChar char="•"/>
              <a:defRPr sz="1600">
                <a:solidFill>
                  <a:schemeClr val="tx1"/>
                </a:solidFill>
              </a:defRPr>
            </a:lvl3pPr>
            <a:lvl4pPr marL="685800" indent="-215900">
              <a:spcBef>
                <a:spcPts val="500"/>
              </a:spcBef>
              <a:buClr>
                <a:schemeClr val="tx1">
                  <a:lumMod val="60000"/>
                  <a:lumOff val="40000"/>
                </a:schemeClr>
              </a:buClr>
              <a:buFont typeface="Verdana" pitchFamily="34" charset="0"/>
              <a:buChar char="•"/>
              <a:defRPr sz="1600">
                <a:solidFill>
                  <a:schemeClr val="tx1"/>
                </a:solidFill>
              </a:defRPr>
            </a:lvl4pPr>
            <a:lvl5pPr marL="892175" indent="-215900">
              <a:spcBef>
                <a:spcPts val="500"/>
              </a:spcBef>
              <a:buClr>
                <a:schemeClr val="tx1">
                  <a:lumMod val="60000"/>
                  <a:lumOff val="40000"/>
                </a:schemeClr>
              </a:buClr>
              <a:buFont typeface="Verdana" pitchFamily="34" charset="0"/>
              <a:buChar char="•"/>
              <a:defRPr sz="1400">
                <a:solidFill>
                  <a:schemeClr val="tx1"/>
                </a:solidFill>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First level bullet</a:t>
            </a:r>
          </a:p>
          <a:p>
            <a:pPr lvl="2"/>
            <a:r>
              <a:rPr lang="en-US" dirty="0" smtClean="0"/>
              <a:t>Second level bullet</a:t>
            </a:r>
          </a:p>
          <a:p>
            <a:pPr lvl="3"/>
            <a:r>
              <a:rPr lang="en-US" dirty="0" smtClean="0"/>
              <a:t>Third level bullet</a:t>
            </a:r>
          </a:p>
          <a:p>
            <a:pPr lvl="4"/>
            <a:r>
              <a:rPr lang="en-US" dirty="0" smtClean="0"/>
              <a:t>Fourth level bullet</a:t>
            </a:r>
          </a:p>
          <a:p>
            <a:pPr lvl="5"/>
            <a:r>
              <a:rPr lang="en-US" dirty="0" smtClean="0"/>
              <a:t>Fifth level bullet</a:t>
            </a:r>
          </a:p>
          <a:p>
            <a:pPr lvl="6"/>
            <a:r>
              <a:rPr lang="en-US" dirty="0" smtClean="0"/>
              <a:t>Sixth level bullet</a:t>
            </a:r>
            <a:endParaRPr lang="en-GB" dirty="0"/>
          </a:p>
        </p:txBody>
      </p:sp>
      <p:sp>
        <p:nvSpPr>
          <p:cNvPr id="17" name="Slide Number Placeholder 5"/>
          <p:cNvSpPr>
            <a:spLocks noGrp="1"/>
          </p:cNvSpPr>
          <p:nvPr>
            <p:ph type="sldNum" sz="quarter" idx="12"/>
          </p:nvPr>
        </p:nvSpPr>
        <p:spPr>
          <a:xfrm>
            <a:off x="7941732" y="6419850"/>
            <a:ext cx="778457" cy="163513"/>
          </a:xfrm>
          <a:prstGeom prst="rect">
            <a:avLst/>
          </a:prstGeom>
        </p:spPr>
        <p:txBody>
          <a:bodyPr wrap="none" lIns="0" tIns="0" rIns="0" bIns="0" anchor="b" anchorCtr="0">
            <a:noAutofit/>
          </a:bodyPr>
          <a:lstStyle>
            <a:lvl1pPr algn="r">
              <a:defRPr sz="900">
                <a:solidFill>
                  <a:schemeClr val="tx1"/>
                </a:solidFill>
              </a:defRPr>
            </a:lvl1pPr>
          </a:lstStyle>
          <a:p>
            <a:r>
              <a:rPr lang="en-GB" smtClean="0"/>
              <a:t>No. </a:t>
            </a:r>
            <a:fld id="{525A3C56-E491-49B2-93F3-63532DF516BC}" type="slidenum">
              <a:rPr lang="en-GB" smtClean="0"/>
              <a:pPr/>
              <a:t>‹#›</a:t>
            </a:fld>
            <a:endParaRPr lang="en-GB" dirty="0"/>
          </a:p>
        </p:txBody>
      </p:sp>
      <p:sp>
        <p:nvSpPr>
          <p:cNvPr id="30" name="Title 1"/>
          <p:cNvSpPr>
            <a:spLocks noGrp="1"/>
          </p:cNvSpPr>
          <p:nvPr>
            <p:ph type="title"/>
          </p:nvPr>
        </p:nvSpPr>
        <p:spPr>
          <a:xfrm>
            <a:off x="474663" y="266400"/>
            <a:ext cx="8242300" cy="785818"/>
          </a:xfrm>
        </p:spPr>
        <p:txBody>
          <a:bodyPr lIns="0" tIns="0" rIns="0" bIns="0" anchor="b" anchorCtr="0">
            <a:noAutofit/>
          </a:bodyPr>
          <a:lstStyle>
            <a:lvl1pPr>
              <a:defRPr sz="2400" b="0"/>
            </a:lvl1pPr>
          </a:lstStyle>
          <a:p>
            <a:r>
              <a:rPr lang="en-GB" noProof="0" dirty="0" smtClean="0"/>
              <a:t>Click to edit Master title style</a:t>
            </a:r>
            <a:endParaRPr lang="en-GB" noProof="0" dirty="0"/>
          </a:p>
        </p:txBody>
      </p:sp>
      <p:sp>
        <p:nvSpPr>
          <p:cNvPr id="10" name="Footer Placeholder 25"/>
          <p:cNvSpPr>
            <a:spLocks noGrp="1"/>
          </p:cNvSpPr>
          <p:nvPr>
            <p:ph type="ftr" sz="quarter" idx="22"/>
          </p:nvPr>
        </p:nvSpPr>
        <p:spPr>
          <a:xfrm>
            <a:off x="2701250" y="6419850"/>
            <a:ext cx="4969934" cy="163513"/>
          </a:xfrm>
          <a:prstGeom prst="rect">
            <a:avLst/>
          </a:prstGeom>
        </p:spPr>
        <p:txBody>
          <a:bodyPr wrap="none" lIns="0" tIns="0" rIns="0" bIns="0" anchor="b" anchorCtr="0">
            <a:noAutofit/>
          </a:bodyPr>
          <a:lstStyle>
            <a:lvl1pPr algn="ctr">
              <a:defRPr sz="900">
                <a:solidFill>
                  <a:schemeClr val="tx1"/>
                </a:solidFill>
              </a:defRPr>
            </a:lvl1pPr>
          </a:lstStyle>
          <a:p>
            <a:pPr algn="l"/>
            <a:r>
              <a:rPr lang="en-GB" dirty="0" err="1" smtClean="0"/>
              <a:t>NUnit</a:t>
            </a:r>
            <a:endParaRPr lang="en-GB" dirty="0"/>
          </a:p>
        </p:txBody>
      </p:sp>
      <p:sp>
        <p:nvSpPr>
          <p:cNvPr id="12" name="Picture Placeholder 11"/>
          <p:cNvSpPr>
            <a:spLocks noGrp="1"/>
          </p:cNvSpPr>
          <p:nvPr>
            <p:ph type="pic" sz="quarter" idx="23" hasCustomPrompt="1"/>
          </p:nvPr>
        </p:nvSpPr>
        <p:spPr>
          <a:xfrm>
            <a:off x="474663" y="1446212"/>
            <a:ext cx="3930650" cy="4649787"/>
          </a:xfrm>
          <a:prstGeom prst="rect">
            <a:avLst/>
          </a:prstGeom>
        </p:spPr>
        <p:txBody>
          <a:bodyPr lIns="0" tIns="0" rIns="0" bIns="0"/>
          <a:lstStyle>
            <a:lvl1pPr marL="179388" indent="-179388">
              <a:buFont typeface="Arial" pitchFamily="34" charset="0"/>
              <a:buNone/>
              <a:defRPr lang="en-AU" sz="1600" kern="1200" dirty="0" smtClean="0">
                <a:solidFill>
                  <a:schemeClr val="tx1"/>
                </a:solidFill>
                <a:latin typeface="+mn-lt"/>
                <a:ea typeface="+mn-ea"/>
                <a:cs typeface="+mn-cs"/>
              </a:defRPr>
            </a:lvl1pPr>
          </a:lstStyle>
          <a:p>
            <a:r>
              <a:rPr lang="en-AU" dirty="0" smtClean="0"/>
              <a:t>Text</a:t>
            </a:r>
            <a:endParaRPr lang="en-AU"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icture">
    <p:spTree>
      <p:nvGrpSpPr>
        <p:cNvPr id="1" name=""/>
        <p:cNvGrpSpPr/>
        <p:nvPr/>
      </p:nvGrpSpPr>
      <p:grpSpPr>
        <a:xfrm>
          <a:off x="0" y="0"/>
          <a:ext cx="0" cy="0"/>
          <a:chOff x="0" y="0"/>
          <a:chExt cx="0" cy="0"/>
        </a:xfrm>
      </p:grpSpPr>
      <p:sp>
        <p:nvSpPr>
          <p:cNvPr id="21" name="Content Placeholder 20"/>
          <p:cNvSpPr>
            <a:spLocks noGrp="1"/>
          </p:cNvSpPr>
          <p:nvPr>
            <p:ph sz="quarter" idx="17"/>
          </p:nvPr>
        </p:nvSpPr>
        <p:spPr>
          <a:xfrm>
            <a:off x="457201" y="2563738"/>
            <a:ext cx="3932238" cy="3513933"/>
          </a:xfrm>
          <a:prstGeom prst="rect">
            <a:avLst/>
          </a:prstGeom>
        </p:spPr>
        <p:txBody>
          <a:bodyPr lIns="0" tIns="0" rIns="0" bIns="0"/>
          <a:lstStyle>
            <a:lvl1pPr marL="0" indent="0">
              <a:spcBef>
                <a:spcPts val="500"/>
              </a:spcBef>
              <a:buClr>
                <a:schemeClr val="tx2"/>
              </a:buClr>
              <a:buFont typeface="Verdana" pitchFamily="34" charset="0"/>
              <a:buNone/>
              <a:defRPr sz="1800">
                <a:solidFill>
                  <a:schemeClr val="tx1"/>
                </a:solidFill>
              </a:defRPr>
            </a:lvl1pPr>
            <a:lvl2pPr marL="200025" indent="-216000">
              <a:spcBef>
                <a:spcPts val="500"/>
              </a:spcBef>
              <a:buClr>
                <a:schemeClr val="tx2"/>
              </a:buClr>
              <a:buSzPct val="120000"/>
              <a:buFont typeface="Verdana" pitchFamily="34" charset="0"/>
              <a:buChar char="•"/>
              <a:defRPr sz="1800" baseline="0">
                <a:solidFill>
                  <a:schemeClr val="tx1"/>
                </a:solidFill>
              </a:defRPr>
            </a:lvl2pPr>
            <a:lvl3pPr marL="425450" indent="-212725">
              <a:spcBef>
                <a:spcPts val="500"/>
              </a:spcBef>
              <a:buClr>
                <a:schemeClr val="tx1">
                  <a:lumMod val="60000"/>
                  <a:lumOff val="40000"/>
                </a:schemeClr>
              </a:buClr>
              <a:buFont typeface="Verdana" pitchFamily="34" charset="0"/>
              <a:buChar char="•"/>
              <a:defRPr sz="1600">
                <a:solidFill>
                  <a:schemeClr val="tx1"/>
                </a:solidFill>
              </a:defRPr>
            </a:lvl3pPr>
            <a:lvl4pPr marL="685800" indent="-215900">
              <a:spcBef>
                <a:spcPts val="500"/>
              </a:spcBef>
              <a:buClr>
                <a:schemeClr val="tx1">
                  <a:lumMod val="60000"/>
                  <a:lumOff val="40000"/>
                </a:schemeClr>
              </a:buClr>
              <a:buFont typeface="Verdana" pitchFamily="34" charset="0"/>
              <a:buChar char="•"/>
              <a:defRPr sz="1600">
                <a:solidFill>
                  <a:schemeClr val="tx1"/>
                </a:solidFill>
              </a:defRPr>
            </a:lvl4pPr>
            <a:lvl5pPr marL="892175" indent="-215900">
              <a:spcBef>
                <a:spcPts val="500"/>
              </a:spcBef>
              <a:buClr>
                <a:schemeClr val="tx1">
                  <a:lumMod val="60000"/>
                  <a:lumOff val="40000"/>
                </a:schemeClr>
              </a:buClr>
              <a:buFont typeface="Verdana" pitchFamily="34" charset="0"/>
              <a:buChar char="•"/>
              <a:defRPr sz="1400">
                <a:solidFill>
                  <a:schemeClr val="tx1"/>
                </a:solidFill>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First level bullet</a:t>
            </a:r>
          </a:p>
          <a:p>
            <a:pPr lvl="2"/>
            <a:r>
              <a:rPr lang="en-US" dirty="0" smtClean="0"/>
              <a:t>Second level bullet</a:t>
            </a:r>
          </a:p>
          <a:p>
            <a:pPr lvl="3"/>
            <a:r>
              <a:rPr lang="en-US" dirty="0" smtClean="0"/>
              <a:t>Third level bullet</a:t>
            </a:r>
          </a:p>
          <a:p>
            <a:pPr lvl="4"/>
            <a:r>
              <a:rPr lang="en-US" dirty="0" smtClean="0"/>
              <a:t>Fourth level bullet</a:t>
            </a:r>
          </a:p>
          <a:p>
            <a:pPr lvl="5"/>
            <a:r>
              <a:rPr lang="en-US" dirty="0" smtClean="0"/>
              <a:t>Fifth level bullet</a:t>
            </a:r>
          </a:p>
          <a:p>
            <a:pPr lvl="6"/>
            <a:r>
              <a:rPr lang="en-US" dirty="0" smtClean="0"/>
              <a:t>Sixth level bullet</a:t>
            </a:r>
            <a:endParaRPr lang="en-GB" dirty="0"/>
          </a:p>
        </p:txBody>
      </p:sp>
      <p:sp>
        <p:nvSpPr>
          <p:cNvPr id="30" name="Title 1"/>
          <p:cNvSpPr>
            <a:spLocks noGrp="1"/>
          </p:cNvSpPr>
          <p:nvPr>
            <p:ph type="title"/>
          </p:nvPr>
        </p:nvSpPr>
        <p:spPr>
          <a:xfrm>
            <a:off x="474663" y="266245"/>
            <a:ext cx="8242300" cy="785818"/>
          </a:xfrm>
        </p:spPr>
        <p:txBody>
          <a:bodyPr lIns="0" tIns="0" rIns="0" bIns="0" anchor="b" anchorCtr="0">
            <a:normAutofit/>
          </a:bodyPr>
          <a:lstStyle>
            <a:lvl1pPr>
              <a:defRPr sz="2400" b="0"/>
            </a:lvl1pPr>
          </a:lstStyle>
          <a:p>
            <a:r>
              <a:rPr lang="en-GB" noProof="0" dirty="0" smtClean="0"/>
              <a:t>Click to edit Master title style</a:t>
            </a:r>
            <a:endParaRPr lang="en-GB" noProof="0" dirty="0"/>
          </a:p>
        </p:txBody>
      </p:sp>
      <p:sp>
        <p:nvSpPr>
          <p:cNvPr id="18" name="Content Placeholder 20"/>
          <p:cNvSpPr>
            <a:spLocks noGrp="1"/>
          </p:cNvSpPr>
          <p:nvPr>
            <p:ph sz="quarter" idx="23"/>
          </p:nvPr>
        </p:nvSpPr>
        <p:spPr>
          <a:xfrm>
            <a:off x="4767262" y="2563738"/>
            <a:ext cx="3931200" cy="3513933"/>
          </a:xfrm>
          <a:prstGeom prst="rect">
            <a:avLst/>
          </a:prstGeom>
        </p:spPr>
        <p:txBody>
          <a:bodyPr lIns="0" tIns="0" rIns="0" bIns="0"/>
          <a:lstStyle>
            <a:lvl1pPr marL="0" indent="0">
              <a:spcBef>
                <a:spcPts val="500"/>
              </a:spcBef>
              <a:buClr>
                <a:schemeClr val="tx2"/>
              </a:buClr>
              <a:buFont typeface="Verdana" pitchFamily="34" charset="0"/>
              <a:buNone/>
              <a:defRPr sz="1800">
                <a:solidFill>
                  <a:schemeClr val="tx1"/>
                </a:solidFill>
              </a:defRPr>
            </a:lvl1pPr>
            <a:lvl2pPr marL="200025" indent="-216000">
              <a:spcBef>
                <a:spcPts val="500"/>
              </a:spcBef>
              <a:buClr>
                <a:schemeClr val="tx2"/>
              </a:buClr>
              <a:buSzPct val="120000"/>
              <a:buFont typeface="Verdana" pitchFamily="34" charset="0"/>
              <a:buChar char="•"/>
              <a:defRPr sz="1800" baseline="0">
                <a:solidFill>
                  <a:schemeClr val="tx1"/>
                </a:solidFill>
              </a:defRPr>
            </a:lvl2pPr>
            <a:lvl3pPr marL="425450" indent="-212725">
              <a:spcBef>
                <a:spcPts val="500"/>
              </a:spcBef>
              <a:buClr>
                <a:schemeClr val="tx1">
                  <a:lumMod val="60000"/>
                  <a:lumOff val="40000"/>
                </a:schemeClr>
              </a:buClr>
              <a:buFont typeface="Verdana" pitchFamily="34" charset="0"/>
              <a:buChar char="•"/>
              <a:defRPr sz="1600">
                <a:solidFill>
                  <a:schemeClr val="tx1"/>
                </a:solidFill>
              </a:defRPr>
            </a:lvl3pPr>
            <a:lvl4pPr marL="685800" indent="-215900">
              <a:spcBef>
                <a:spcPts val="500"/>
              </a:spcBef>
              <a:buClr>
                <a:schemeClr val="tx1">
                  <a:lumMod val="60000"/>
                  <a:lumOff val="40000"/>
                </a:schemeClr>
              </a:buClr>
              <a:buFont typeface="Verdana" pitchFamily="34" charset="0"/>
              <a:buChar char="•"/>
              <a:defRPr sz="1600">
                <a:solidFill>
                  <a:schemeClr val="tx1"/>
                </a:solidFill>
              </a:defRPr>
            </a:lvl4pPr>
            <a:lvl5pPr marL="892175" indent="-215900">
              <a:spcBef>
                <a:spcPts val="500"/>
              </a:spcBef>
              <a:buClr>
                <a:schemeClr val="tx1">
                  <a:lumMod val="60000"/>
                  <a:lumOff val="40000"/>
                </a:schemeClr>
              </a:buClr>
              <a:buFont typeface="Verdana" pitchFamily="34" charset="0"/>
              <a:buChar char="•"/>
              <a:defRPr sz="1400">
                <a:solidFill>
                  <a:schemeClr val="tx1"/>
                </a:solidFill>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First level bullet</a:t>
            </a:r>
          </a:p>
          <a:p>
            <a:pPr lvl="2"/>
            <a:r>
              <a:rPr lang="en-US" dirty="0" smtClean="0"/>
              <a:t>Second level bullet</a:t>
            </a:r>
          </a:p>
          <a:p>
            <a:pPr lvl="3"/>
            <a:r>
              <a:rPr lang="en-US" dirty="0" smtClean="0"/>
              <a:t>Third level bullet</a:t>
            </a:r>
          </a:p>
          <a:p>
            <a:pPr lvl="4"/>
            <a:r>
              <a:rPr lang="en-US" dirty="0" smtClean="0"/>
              <a:t>Fourth level bullet</a:t>
            </a:r>
          </a:p>
          <a:p>
            <a:pPr lvl="5"/>
            <a:r>
              <a:rPr lang="en-US" dirty="0" smtClean="0"/>
              <a:t>Fifth level bullet</a:t>
            </a:r>
          </a:p>
          <a:p>
            <a:pPr lvl="6"/>
            <a:r>
              <a:rPr lang="en-US" dirty="0" smtClean="0"/>
              <a:t>Sixth level bullet</a:t>
            </a:r>
            <a:endParaRPr lang="en-GB" dirty="0"/>
          </a:p>
        </p:txBody>
      </p:sp>
      <p:sp>
        <p:nvSpPr>
          <p:cNvPr id="28" name="Footer Placeholder 25"/>
          <p:cNvSpPr>
            <a:spLocks noGrp="1"/>
          </p:cNvSpPr>
          <p:nvPr>
            <p:ph type="ftr" sz="quarter" idx="22"/>
          </p:nvPr>
        </p:nvSpPr>
        <p:spPr>
          <a:xfrm>
            <a:off x="2701250" y="6419850"/>
            <a:ext cx="4969934" cy="163513"/>
          </a:xfrm>
          <a:prstGeom prst="rect">
            <a:avLst/>
          </a:prstGeom>
        </p:spPr>
        <p:txBody>
          <a:bodyPr wrap="none" lIns="0" tIns="0" rIns="0" bIns="0" anchor="b" anchorCtr="0">
            <a:noAutofit/>
          </a:bodyPr>
          <a:lstStyle>
            <a:lvl1pPr algn="ctr">
              <a:defRPr sz="900">
                <a:solidFill>
                  <a:schemeClr val="tx1"/>
                </a:solidFill>
              </a:defRPr>
            </a:lvl1pPr>
          </a:lstStyle>
          <a:p>
            <a:pPr algn="l"/>
            <a:r>
              <a:rPr lang="en-GB" dirty="0" err="1" smtClean="0"/>
              <a:t>NUnit</a:t>
            </a:r>
            <a:endParaRPr lang="en-GB" dirty="0"/>
          </a:p>
        </p:txBody>
      </p:sp>
      <p:sp>
        <p:nvSpPr>
          <p:cNvPr id="29" name="Slide Number Placeholder 5"/>
          <p:cNvSpPr txBox="1">
            <a:spLocks/>
          </p:cNvSpPr>
          <p:nvPr userDrawn="1"/>
        </p:nvSpPr>
        <p:spPr>
          <a:xfrm>
            <a:off x="7941732" y="6419850"/>
            <a:ext cx="778457" cy="163513"/>
          </a:xfrm>
          <a:prstGeom prst="rect">
            <a:avLst/>
          </a:prstGeom>
        </p:spPr>
        <p:txBody>
          <a:bodyPr wrap="none" lIns="0" tIns="0" rIns="0" bIns="0" anchor="b" anchorCtr="0">
            <a:noAutofit/>
          </a:bodyPr>
          <a:lstStyle>
            <a:lvl1pPr algn="r">
              <a:defRPr sz="900">
                <a:solidFill>
                  <a:schemeClr val="accent6">
                    <a:lumMod val="65000"/>
                    <a:lumOff val="3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smtClean="0">
                <a:ln>
                  <a:noFill/>
                </a:ln>
                <a:solidFill>
                  <a:schemeClr val="tx1"/>
                </a:solidFill>
                <a:effectLst/>
                <a:uLnTx/>
                <a:uFillTx/>
                <a:latin typeface="+mn-lt"/>
                <a:ea typeface="+mn-ea"/>
                <a:cs typeface="+mn-cs"/>
              </a:rPr>
              <a:t>No. </a:t>
            </a:r>
            <a:fld id="{525A3C56-E491-49B2-93F3-63532DF516BC}" type="slidenum">
              <a:rPr kumimoji="0" lang="en-GB" sz="9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Content Placeholder 20"/>
          <p:cNvSpPr>
            <a:spLocks noGrp="1"/>
          </p:cNvSpPr>
          <p:nvPr>
            <p:ph sz="quarter" idx="24"/>
          </p:nvPr>
        </p:nvSpPr>
        <p:spPr>
          <a:xfrm>
            <a:off x="457200" y="1455738"/>
            <a:ext cx="8242299" cy="860171"/>
          </a:xfrm>
          <a:prstGeom prst="rect">
            <a:avLst/>
          </a:prstGeom>
        </p:spPr>
        <p:txBody>
          <a:bodyPr lIns="0" tIns="0" rIns="0" bIns="0"/>
          <a:lstStyle>
            <a:lvl1pPr marL="0" indent="0">
              <a:spcBef>
                <a:spcPts val="500"/>
              </a:spcBef>
              <a:buClr>
                <a:schemeClr val="tx2"/>
              </a:buClr>
              <a:buFont typeface="Verdana" pitchFamily="34" charset="0"/>
              <a:buNone/>
              <a:defRPr sz="1800">
                <a:solidFill>
                  <a:schemeClr val="tx1"/>
                </a:solidFill>
              </a:defRPr>
            </a:lvl1pPr>
            <a:lvl2pPr marL="200025" indent="-216000">
              <a:spcBef>
                <a:spcPts val="500"/>
              </a:spcBef>
              <a:buClr>
                <a:schemeClr val="tx2"/>
              </a:buClr>
              <a:buSzPct val="120000"/>
              <a:buFont typeface="Verdana" pitchFamily="34" charset="0"/>
              <a:buChar char="•"/>
              <a:defRPr sz="1800" baseline="0">
                <a:solidFill>
                  <a:schemeClr val="tx1"/>
                </a:solidFill>
              </a:defRPr>
            </a:lvl2pPr>
            <a:lvl3pPr marL="425450" indent="-212725">
              <a:spcBef>
                <a:spcPts val="500"/>
              </a:spcBef>
              <a:buClr>
                <a:schemeClr val="tx1">
                  <a:lumMod val="60000"/>
                  <a:lumOff val="40000"/>
                </a:schemeClr>
              </a:buClr>
              <a:buFont typeface="Verdana" pitchFamily="34" charset="0"/>
              <a:buChar char="•"/>
              <a:defRPr sz="1600">
                <a:solidFill>
                  <a:schemeClr val="tx1"/>
                </a:solidFill>
              </a:defRPr>
            </a:lvl3pPr>
            <a:lvl4pPr marL="685800" indent="-215900">
              <a:spcBef>
                <a:spcPts val="500"/>
              </a:spcBef>
              <a:buClr>
                <a:schemeClr val="tx1">
                  <a:lumMod val="60000"/>
                  <a:lumOff val="40000"/>
                </a:schemeClr>
              </a:buClr>
              <a:buFont typeface="Verdana" pitchFamily="34" charset="0"/>
              <a:buChar char="•"/>
              <a:defRPr sz="1600">
                <a:solidFill>
                  <a:schemeClr val="tx1"/>
                </a:solidFill>
              </a:defRPr>
            </a:lvl4pPr>
            <a:lvl5pPr marL="892175" indent="-215900">
              <a:spcBef>
                <a:spcPts val="500"/>
              </a:spcBef>
              <a:buClr>
                <a:schemeClr val="tx1">
                  <a:lumMod val="60000"/>
                  <a:lumOff val="40000"/>
                </a:schemeClr>
              </a:buClr>
              <a:buFont typeface="Verdana" pitchFamily="34" charset="0"/>
              <a:buChar char="•"/>
              <a:defRPr sz="1400">
                <a:solidFill>
                  <a:schemeClr val="tx1"/>
                </a:solidFill>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First level bullet</a:t>
            </a:r>
            <a:endParaRPr lang="en-GB"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9" name="Content Placeholder 2"/>
          <p:cNvSpPr>
            <a:spLocks noGrp="1"/>
          </p:cNvSpPr>
          <p:nvPr>
            <p:ph idx="1" hasCustomPrompt="1"/>
          </p:nvPr>
        </p:nvSpPr>
        <p:spPr>
          <a:xfrm>
            <a:off x="474663" y="1455739"/>
            <a:ext cx="8212137" cy="330332"/>
          </a:xfrm>
          <a:prstGeom prst="rect">
            <a:avLst/>
          </a:prstGeom>
        </p:spPr>
        <p:txBody>
          <a:bodyPr lIns="0" tIns="0" rIns="0" bIns="0">
            <a:noAutofit/>
          </a:bodyPr>
          <a:lstStyle>
            <a:lvl1pPr marL="0" indent="0">
              <a:spcBef>
                <a:spcPts val="600"/>
              </a:spcBef>
              <a:buSzPct val="120000"/>
              <a:buFont typeface="Arial" pitchFamily="34" charset="0"/>
              <a:buNone/>
              <a:defRPr sz="1600" baseline="0">
                <a:solidFill>
                  <a:schemeClr val="tx1"/>
                </a:solidFill>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GB" noProof="0" dirty="0" smtClean="0"/>
              <a:t>Click to enter text</a:t>
            </a:r>
          </a:p>
        </p:txBody>
      </p:sp>
      <p:sp>
        <p:nvSpPr>
          <p:cNvPr id="21" name="Picture Placeholder 20"/>
          <p:cNvSpPr>
            <a:spLocks noGrp="1"/>
          </p:cNvSpPr>
          <p:nvPr>
            <p:ph type="pic" sz="quarter" idx="14"/>
          </p:nvPr>
        </p:nvSpPr>
        <p:spPr>
          <a:xfrm>
            <a:off x="457200" y="1862983"/>
            <a:ext cx="8258204" cy="4233017"/>
          </a:xfrm>
          <a:prstGeom prst="rect">
            <a:avLst/>
          </a:prstGeom>
        </p:spPr>
        <p:txBody>
          <a:bodyPr lIns="0" tIns="0" rIns="0" bIns="0">
            <a:normAutofit/>
          </a:bodyPr>
          <a:lstStyle>
            <a:lvl1pPr>
              <a:buNone/>
              <a:defRPr lang="en-GB" sz="1800" kern="1200" baseline="0" noProof="0" dirty="0" smtClean="0">
                <a:solidFill>
                  <a:schemeClr val="tx1"/>
                </a:solidFill>
                <a:latin typeface="+mn-lt"/>
                <a:ea typeface="+mn-ea"/>
                <a:cs typeface="+mn-cs"/>
              </a:defRPr>
            </a:lvl1pPr>
          </a:lstStyle>
          <a:p>
            <a:endParaRPr lang="en-GB" dirty="0"/>
          </a:p>
        </p:txBody>
      </p:sp>
      <p:sp>
        <p:nvSpPr>
          <p:cNvPr id="31" name="Title 1"/>
          <p:cNvSpPr>
            <a:spLocks noGrp="1"/>
          </p:cNvSpPr>
          <p:nvPr>
            <p:ph type="title"/>
          </p:nvPr>
        </p:nvSpPr>
        <p:spPr>
          <a:xfrm>
            <a:off x="474663" y="266245"/>
            <a:ext cx="8242300" cy="785818"/>
          </a:xfrm>
        </p:spPr>
        <p:txBody>
          <a:bodyPr lIns="0" tIns="0" rIns="0" bIns="0" anchor="b" anchorCtr="0">
            <a:normAutofit/>
          </a:bodyPr>
          <a:lstStyle>
            <a:lvl1pPr>
              <a:defRPr sz="2400" b="0"/>
            </a:lvl1pPr>
          </a:lstStyle>
          <a:p>
            <a:r>
              <a:rPr lang="en-GB" noProof="0" dirty="0" smtClean="0"/>
              <a:t>Click to edit Master title style</a:t>
            </a:r>
            <a:endParaRPr lang="en-GB" noProof="0" dirty="0"/>
          </a:p>
        </p:txBody>
      </p:sp>
      <p:sp>
        <p:nvSpPr>
          <p:cNvPr id="22" name="Footer Placeholder 25"/>
          <p:cNvSpPr>
            <a:spLocks noGrp="1"/>
          </p:cNvSpPr>
          <p:nvPr>
            <p:ph type="ftr" sz="quarter" idx="22"/>
          </p:nvPr>
        </p:nvSpPr>
        <p:spPr>
          <a:xfrm>
            <a:off x="2701250" y="6419850"/>
            <a:ext cx="4969934" cy="163513"/>
          </a:xfrm>
          <a:prstGeom prst="rect">
            <a:avLst/>
          </a:prstGeom>
        </p:spPr>
        <p:txBody>
          <a:bodyPr wrap="none" lIns="0" tIns="0" rIns="0" bIns="0" anchor="b" anchorCtr="0">
            <a:noAutofit/>
          </a:bodyPr>
          <a:lstStyle>
            <a:lvl1pPr algn="ctr">
              <a:defRPr sz="900">
                <a:solidFill>
                  <a:schemeClr val="tx1"/>
                </a:solidFill>
              </a:defRPr>
            </a:lvl1pPr>
          </a:lstStyle>
          <a:p>
            <a:pPr algn="l"/>
            <a:r>
              <a:rPr lang="en-GB" dirty="0" err="1" smtClean="0"/>
              <a:t>NUnit</a:t>
            </a:r>
            <a:endParaRPr lang="en-GB" dirty="0"/>
          </a:p>
        </p:txBody>
      </p:sp>
      <p:sp>
        <p:nvSpPr>
          <p:cNvPr id="23" name="Slide Number Placeholder 5"/>
          <p:cNvSpPr txBox="1">
            <a:spLocks/>
          </p:cNvSpPr>
          <p:nvPr userDrawn="1"/>
        </p:nvSpPr>
        <p:spPr>
          <a:xfrm>
            <a:off x="7941732" y="6419850"/>
            <a:ext cx="778457" cy="163513"/>
          </a:xfrm>
          <a:prstGeom prst="rect">
            <a:avLst/>
          </a:prstGeom>
        </p:spPr>
        <p:txBody>
          <a:bodyPr wrap="none" lIns="0" tIns="0" rIns="0" bIns="0" anchor="b" anchorCtr="0">
            <a:noAutofit/>
          </a:bodyPr>
          <a:lstStyle>
            <a:lvl1pPr algn="r">
              <a:defRPr sz="900">
                <a:solidFill>
                  <a:schemeClr val="accent6">
                    <a:lumMod val="65000"/>
                    <a:lumOff val="3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smtClean="0">
                <a:ln>
                  <a:noFill/>
                </a:ln>
                <a:solidFill>
                  <a:schemeClr val="tx1"/>
                </a:solidFill>
                <a:effectLst/>
                <a:uLnTx/>
                <a:uFillTx/>
                <a:latin typeface="+mn-lt"/>
                <a:ea typeface="+mn-ea"/>
                <a:cs typeface="+mn-cs"/>
              </a:rPr>
              <a:t>No. </a:t>
            </a:r>
            <a:fld id="{525A3C56-E491-49B2-93F3-63532DF516BC}" type="slidenum">
              <a:rPr kumimoji="0" lang="en-GB" sz="9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ation page ">
    <p:spTree>
      <p:nvGrpSpPr>
        <p:cNvPr id="1" name=""/>
        <p:cNvGrpSpPr/>
        <p:nvPr/>
      </p:nvGrpSpPr>
      <p:grpSpPr>
        <a:xfrm>
          <a:off x="0" y="0"/>
          <a:ext cx="0" cy="0"/>
          <a:chOff x="0" y="0"/>
          <a:chExt cx="0" cy="0"/>
        </a:xfrm>
      </p:grpSpPr>
      <p:sp>
        <p:nvSpPr>
          <p:cNvPr id="2" name="Title 1"/>
          <p:cNvSpPr>
            <a:spLocks noGrp="1"/>
          </p:cNvSpPr>
          <p:nvPr>
            <p:ph type="ctrTitle"/>
          </p:nvPr>
        </p:nvSpPr>
        <p:spPr>
          <a:xfrm>
            <a:off x="1714480" y="2751892"/>
            <a:ext cx="5715040" cy="1354217"/>
          </a:xfrm>
        </p:spPr>
        <p:txBody>
          <a:bodyPr wrap="square" lIns="0" tIns="0" rIns="0" bIns="0">
            <a:spAutoFit/>
          </a:bodyPr>
          <a:lstStyle>
            <a:lvl1pPr algn="l">
              <a:defRPr sz="4400" baseline="0">
                <a:solidFill>
                  <a:schemeClr val="tx1"/>
                </a:solidFill>
              </a:defRPr>
            </a:lvl1pPr>
          </a:lstStyle>
          <a:p>
            <a:r>
              <a:rPr lang="en-GB" noProof="0" dirty="0" smtClean="0"/>
              <a:t>Click to edit Master title style</a:t>
            </a:r>
            <a:endParaRPr lang="en-GB" noProof="0" dirty="0"/>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ation page B">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3" name="Title 1"/>
          <p:cNvSpPr>
            <a:spLocks noGrp="1"/>
          </p:cNvSpPr>
          <p:nvPr>
            <p:ph type="ctrTitle"/>
          </p:nvPr>
        </p:nvSpPr>
        <p:spPr>
          <a:xfrm>
            <a:off x="1714480" y="2751892"/>
            <a:ext cx="5715040" cy="1354217"/>
          </a:xfrm>
        </p:spPr>
        <p:txBody>
          <a:bodyPr wrap="square" lIns="0" tIns="0" rIns="0" bIns="0">
            <a:spAutoFit/>
          </a:bodyPr>
          <a:lstStyle>
            <a:lvl1pPr algn="l">
              <a:defRPr sz="4400" baseline="0">
                <a:solidFill>
                  <a:schemeClr val="tx1"/>
                </a:solidFill>
              </a:defRPr>
            </a:lvl1pPr>
          </a:lstStyle>
          <a:p>
            <a:r>
              <a:rPr lang="en-GB" noProof="0" dirty="0" smtClean="0"/>
              <a:t>Click to edit Master title style</a:t>
            </a:r>
            <a:endParaRPr lang="en-GB" noProof="0"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1" name="Content Placeholder 20"/>
          <p:cNvSpPr>
            <a:spLocks noGrp="1"/>
          </p:cNvSpPr>
          <p:nvPr>
            <p:ph sz="quarter" idx="17"/>
          </p:nvPr>
        </p:nvSpPr>
        <p:spPr>
          <a:xfrm>
            <a:off x="457200" y="1447800"/>
            <a:ext cx="8215312" cy="4630882"/>
          </a:xfrm>
          <a:prstGeom prst="rect">
            <a:avLst/>
          </a:prstGeom>
        </p:spPr>
        <p:txBody>
          <a:bodyPr lIns="0" tIns="0" rIns="0" bIns="0"/>
          <a:lstStyle>
            <a:lvl1pPr marL="0" indent="0">
              <a:spcBef>
                <a:spcPts val="500"/>
              </a:spcBef>
              <a:buClr>
                <a:schemeClr val="tx2"/>
              </a:buClr>
              <a:buFont typeface="Verdana" pitchFamily="34" charset="0"/>
              <a:buNone/>
              <a:defRPr sz="1800">
                <a:solidFill>
                  <a:schemeClr val="tx1"/>
                </a:solidFill>
              </a:defRPr>
            </a:lvl1pPr>
            <a:lvl2pPr marL="200025" indent="-216000">
              <a:spcBef>
                <a:spcPts val="500"/>
              </a:spcBef>
              <a:buClr>
                <a:schemeClr val="tx2"/>
              </a:buClr>
              <a:buSzPct val="120000"/>
              <a:buFont typeface="Verdana" pitchFamily="34" charset="0"/>
              <a:buChar char="•"/>
              <a:defRPr sz="1800" baseline="0">
                <a:solidFill>
                  <a:schemeClr val="tx1"/>
                </a:solidFill>
              </a:defRPr>
            </a:lvl2pPr>
            <a:lvl3pPr marL="425450" indent="-212725">
              <a:spcBef>
                <a:spcPts val="500"/>
              </a:spcBef>
              <a:buClr>
                <a:schemeClr val="tx1">
                  <a:lumMod val="60000"/>
                  <a:lumOff val="40000"/>
                </a:schemeClr>
              </a:buClr>
              <a:buFont typeface="Verdana" pitchFamily="34" charset="0"/>
              <a:buChar char="•"/>
              <a:defRPr sz="1600">
                <a:solidFill>
                  <a:schemeClr val="tx1"/>
                </a:solidFill>
              </a:defRPr>
            </a:lvl3pPr>
            <a:lvl4pPr marL="685800" indent="-215900">
              <a:spcBef>
                <a:spcPts val="500"/>
              </a:spcBef>
              <a:buClr>
                <a:schemeClr val="tx1">
                  <a:lumMod val="60000"/>
                  <a:lumOff val="40000"/>
                </a:schemeClr>
              </a:buClr>
              <a:buFont typeface="Verdana" pitchFamily="34" charset="0"/>
              <a:buChar char="•"/>
              <a:defRPr sz="1600">
                <a:solidFill>
                  <a:schemeClr val="tx1"/>
                </a:solidFill>
              </a:defRPr>
            </a:lvl4pPr>
            <a:lvl5pPr marL="892175" indent="-215900">
              <a:spcBef>
                <a:spcPts val="500"/>
              </a:spcBef>
              <a:buClr>
                <a:schemeClr val="tx1">
                  <a:lumMod val="60000"/>
                  <a:lumOff val="40000"/>
                </a:schemeClr>
              </a:buClr>
              <a:buFont typeface="Verdana" pitchFamily="34" charset="0"/>
              <a:buChar char="•"/>
              <a:defRPr sz="1400">
                <a:solidFill>
                  <a:schemeClr val="tx1"/>
                </a:solidFill>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First level bullet</a:t>
            </a:r>
          </a:p>
          <a:p>
            <a:pPr lvl="2"/>
            <a:r>
              <a:rPr lang="en-US" dirty="0" smtClean="0"/>
              <a:t>Second level bullet</a:t>
            </a:r>
          </a:p>
          <a:p>
            <a:pPr lvl="3"/>
            <a:r>
              <a:rPr lang="en-US" dirty="0" smtClean="0"/>
              <a:t>Third level bullet</a:t>
            </a:r>
          </a:p>
          <a:p>
            <a:pPr lvl="4"/>
            <a:r>
              <a:rPr lang="en-US" dirty="0" smtClean="0"/>
              <a:t>Fourth level bullet</a:t>
            </a:r>
          </a:p>
          <a:p>
            <a:pPr lvl="5"/>
            <a:r>
              <a:rPr lang="en-US" dirty="0" smtClean="0"/>
              <a:t>Fifth level bullet</a:t>
            </a:r>
          </a:p>
          <a:p>
            <a:pPr lvl="6"/>
            <a:r>
              <a:rPr lang="en-US" dirty="0" smtClean="0"/>
              <a:t>Sixth level bullet</a:t>
            </a:r>
            <a:endParaRPr lang="en-GB" dirty="0"/>
          </a:p>
        </p:txBody>
      </p:sp>
      <p:sp>
        <p:nvSpPr>
          <p:cNvPr id="17" name="Slide Number Placeholder 5"/>
          <p:cNvSpPr>
            <a:spLocks noGrp="1"/>
          </p:cNvSpPr>
          <p:nvPr>
            <p:ph type="sldNum" sz="quarter" idx="12"/>
          </p:nvPr>
        </p:nvSpPr>
        <p:spPr>
          <a:xfrm>
            <a:off x="7941732" y="6419850"/>
            <a:ext cx="778457" cy="163513"/>
          </a:xfrm>
          <a:prstGeom prst="rect">
            <a:avLst/>
          </a:prstGeom>
        </p:spPr>
        <p:txBody>
          <a:bodyPr wrap="none" lIns="0" tIns="0" rIns="0" bIns="0" anchor="b" anchorCtr="0">
            <a:noAutofit/>
          </a:bodyPr>
          <a:lstStyle>
            <a:lvl1pPr algn="r">
              <a:defRPr sz="900">
                <a:solidFill>
                  <a:schemeClr val="tx1"/>
                </a:solidFill>
              </a:defRPr>
            </a:lvl1pPr>
          </a:lstStyle>
          <a:p>
            <a:r>
              <a:rPr lang="en-GB" smtClean="0"/>
              <a:t>No. </a:t>
            </a:r>
            <a:fld id="{525A3C56-E491-49B2-93F3-63532DF516BC}" type="slidenum">
              <a:rPr lang="en-GB" smtClean="0"/>
              <a:pPr/>
              <a:t>‹#›</a:t>
            </a:fld>
            <a:endParaRPr lang="en-GB" dirty="0"/>
          </a:p>
        </p:txBody>
      </p:sp>
      <p:sp>
        <p:nvSpPr>
          <p:cNvPr id="30" name="Title 1"/>
          <p:cNvSpPr>
            <a:spLocks noGrp="1"/>
          </p:cNvSpPr>
          <p:nvPr>
            <p:ph type="title"/>
          </p:nvPr>
        </p:nvSpPr>
        <p:spPr>
          <a:xfrm>
            <a:off x="474663" y="266400"/>
            <a:ext cx="8242300" cy="785818"/>
          </a:xfrm>
        </p:spPr>
        <p:txBody>
          <a:bodyPr lIns="0" tIns="0" rIns="0" bIns="0" anchor="b" anchorCtr="0">
            <a:noAutofit/>
          </a:bodyPr>
          <a:lstStyle>
            <a:lvl1pPr>
              <a:defRPr sz="2400" b="0"/>
            </a:lvl1pPr>
          </a:lstStyle>
          <a:p>
            <a:r>
              <a:rPr lang="en-GB" noProof="0" dirty="0" smtClean="0"/>
              <a:t>Click to edit Master title style</a:t>
            </a:r>
            <a:endParaRPr lang="en-GB" noProof="0" dirty="0"/>
          </a:p>
        </p:txBody>
      </p:sp>
      <p:sp>
        <p:nvSpPr>
          <p:cNvPr id="10" name="Footer Placeholder 25"/>
          <p:cNvSpPr>
            <a:spLocks noGrp="1"/>
          </p:cNvSpPr>
          <p:nvPr>
            <p:ph type="ftr" sz="quarter" idx="22"/>
          </p:nvPr>
        </p:nvSpPr>
        <p:spPr>
          <a:xfrm>
            <a:off x="2779486" y="6419850"/>
            <a:ext cx="4891698" cy="163513"/>
          </a:xfrm>
          <a:prstGeom prst="rect">
            <a:avLst/>
          </a:prstGeom>
        </p:spPr>
        <p:txBody>
          <a:bodyPr wrap="none" lIns="0" tIns="0" rIns="0" bIns="0" anchor="b" anchorCtr="0">
            <a:noAutofit/>
          </a:bodyPr>
          <a:lstStyle>
            <a:lvl1pPr algn="ctr">
              <a:defRPr sz="900">
                <a:solidFill>
                  <a:schemeClr val="tx1"/>
                </a:solidFill>
              </a:defRPr>
            </a:lvl1pPr>
          </a:lstStyle>
          <a:p>
            <a:pPr algn="l"/>
            <a:r>
              <a:rPr lang="en-GB" dirty="0" err="1" smtClean="0"/>
              <a:t>NUnit</a:t>
            </a:r>
            <a:endParaRPr lang="en-GB"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age for sales presentations">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398587" y="3214686"/>
            <a:ext cx="3005137" cy="553998"/>
          </a:xfrm>
        </p:spPr>
        <p:txBody>
          <a:bodyPr wrap="square" lIns="0" tIns="0" rIns="0" bIns="0">
            <a:spAutoFit/>
          </a:bodyPr>
          <a:lstStyle>
            <a:lvl1pPr algn="l">
              <a:defRPr sz="3600" baseline="0">
                <a:solidFill>
                  <a:schemeClr val="tx1"/>
                </a:solidFill>
              </a:defRPr>
            </a:lvl1pPr>
          </a:lstStyle>
          <a:p>
            <a:r>
              <a:rPr lang="en-GB" noProof="0" dirty="0" smtClean="0"/>
              <a:t>Thank you</a:t>
            </a:r>
            <a:endParaRPr lang="en-GB" noProof="0" dirty="0"/>
          </a:p>
        </p:txBody>
      </p:sp>
      <p:sp>
        <p:nvSpPr>
          <p:cNvPr id="5" name="Subtitle 2"/>
          <p:cNvSpPr>
            <a:spLocks noGrp="1"/>
          </p:cNvSpPr>
          <p:nvPr>
            <p:ph type="subTitle" idx="1"/>
          </p:nvPr>
        </p:nvSpPr>
        <p:spPr>
          <a:xfrm>
            <a:off x="1388175" y="4049021"/>
            <a:ext cx="3015549" cy="257180"/>
          </a:xfrm>
          <a:prstGeom prst="rect">
            <a:avLst/>
          </a:prstGeom>
        </p:spPr>
        <p:txBody>
          <a:bodyPr lIns="0" tIns="0" rIns="0" bIns="0" anchor="b" anchorCtr="0">
            <a:noAutofit/>
          </a:bodyPr>
          <a:lstStyle>
            <a:lvl1pPr marL="0" indent="0" algn="l">
              <a:buNone/>
              <a:defRPr sz="1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smtClean="0"/>
              <a:t>Click to edit Master subtitle style</a:t>
            </a:r>
            <a:endParaRPr lang="en-GB" noProof="0"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Footer Placeholder 25"/>
          <p:cNvSpPr>
            <a:spLocks noGrp="1"/>
          </p:cNvSpPr>
          <p:nvPr>
            <p:ph type="ftr" sz="quarter" idx="22"/>
          </p:nvPr>
        </p:nvSpPr>
        <p:spPr>
          <a:xfrm>
            <a:off x="2701250" y="6419850"/>
            <a:ext cx="4969934" cy="163513"/>
          </a:xfrm>
          <a:prstGeom prst="rect">
            <a:avLst/>
          </a:prstGeom>
        </p:spPr>
        <p:txBody>
          <a:bodyPr wrap="none" lIns="0" tIns="0" rIns="0" bIns="0" anchor="b" anchorCtr="0">
            <a:noAutofit/>
          </a:bodyPr>
          <a:lstStyle>
            <a:lvl1pPr algn="ctr">
              <a:defRPr sz="900">
                <a:solidFill>
                  <a:schemeClr val="tx1"/>
                </a:solidFill>
              </a:defRPr>
            </a:lvl1pPr>
          </a:lstStyle>
          <a:p>
            <a:pPr algn="l"/>
            <a:r>
              <a:rPr lang="en-GB" dirty="0" err="1" smtClean="0"/>
              <a:t>NUnit</a:t>
            </a:r>
            <a:endParaRPr lang="en-GB" dirty="0"/>
          </a:p>
        </p:txBody>
      </p:sp>
      <p:sp>
        <p:nvSpPr>
          <p:cNvPr id="3" name="Slide Number Placeholder 5"/>
          <p:cNvSpPr txBox="1">
            <a:spLocks/>
          </p:cNvSpPr>
          <p:nvPr userDrawn="1"/>
        </p:nvSpPr>
        <p:spPr>
          <a:xfrm>
            <a:off x="7941732" y="6419850"/>
            <a:ext cx="778457" cy="163513"/>
          </a:xfrm>
          <a:prstGeom prst="rect">
            <a:avLst/>
          </a:prstGeom>
        </p:spPr>
        <p:txBody>
          <a:bodyPr wrap="none" lIns="0" tIns="0" rIns="0" bIns="0" anchor="b" anchorCtr="0">
            <a:noAutofit/>
          </a:bodyPr>
          <a:lstStyle>
            <a:lvl1pPr algn="r">
              <a:defRPr sz="900">
                <a:solidFill>
                  <a:schemeClr val="accent6">
                    <a:lumMod val="65000"/>
                    <a:lumOff val="3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smtClean="0">
                <a:ln>
                  <a:noFill/>
                </a:ln>
                <a:solidFill>
                  <a:schemeClr val="tx1"/>
                </a:solidFill>
                <a:effectLst/>
                <a:uLnTx/>
                <a:uFillTx/>
                <a:latin typeface="+mn-lt"/>
                <a:ea typeface="+mn-ea"/>
                <a:cs typeface="+mn-cs"/>
              </a:rPr>
              <a:t>No. </a:t>
            </a:r>
            <a:fld id="{525A3C56-E491-49B2-93F3-63532DF516BC}" type="slidenum">
              <a:rPr kumimoji="0" lang="en-GB" sz="9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logo">
    <p:spTree>
      <p:nvGrpSpPr>
        <p:cNvPr id="1" name=""/>
        <p:cNvGrpSpPr/>
        <p:nvPr/>
      </p:nvGrpSpPr>
      <p:grpSpPr>
        <a:xfrm>
          <a:off x="0" y="0"/>
          <a:ext cx="0" cy="0"/>
          <a:chOff x="0" y="0"/>
          <a:chExt cx="0" cy="0"/>
        </a:xfrm>
      </p:grpSpPr>
      <p:sp>
        <p:nvSpPr>
          <p:cNvPr id="21" name="Content Placeholder 20"/>
          <p:cNvSpPr>
            <a:spLocks noGrp="1"/>
          </p:cNvSpPr>
          <p:nvPr>
            <p:ph sz="quarter" idx="17"/>
          </p:nvPr>
        </p:nvSpPr>
        <p:spPr>
          <a:xfrm>
            <a:off x="457200" y="1447800"/>
            <a:ext cx="8215312" cy="4630882"/>
          </a:xfrm>
          <a:prstGeom prst="rect">
            <a:avLst/>
          </a:prstGeom>
        </p:spPr>
        <p:txBody>
          <a:bodyPr lIns="0" tIns="0" rIns="0" bIns="0"/>
          <a:lstStyle>
            <a:lvl1pPr marL="0" indent="0">
              <a:spcBef>
                <a:spcPts val="500"/>
              </a:spcBef>
              <a:buClr>
                <a:schemeClr val="tx2"/>
              </a:buClr>
              <a:buFont typeface="Verdana" pitchFamily="34" charset="0"/>
              <a:buNone/>
              <a:defRPr sz="1800">
                <a:solidFill>
                  <a:schemeClr val="tx1"/>
                </a:solidFill>
              </a:defRPr>
            </a:lvl1pPr>
            <a:lvl2pPr marL="200025" indent="-216000">
              <a:spcBef>
                <a:spcPts val="500"/>
              </a:spcBef>
              <a:buClr>
                <a:schemeClr val="tx2"/>
              </a:buClr>
              <a:buSzPct val="120000"/>
              <a:buFont typeface="Verdana" pitchFamily="34" charset="0"/>
              <a:buChar char="•"/>
              <a:defRPr sz="1800" baseline="0">
                <a:solidFill>
                  <a:schemeClr val="tx1"/>
                </a:solidFill>
              </a:defRPr>
            </a:lvl2pPr>
            <a:lvl3pPr marL="425450" indent="-212725">
              <a:spcBef>
                <a:spcPts val="500"/>
              </a:spcBef>
              <a:buClr>
                <a:schemeClr val="tx1">
                  <a:lumMod val="60000"/>
                  <a:lumOff val="40000"/>
                </a:schemeClr>
              </a:buClr>
              <a:buFont typeface="Verdana" pitchFamily="34" charset="0"/>
              <a:buChar char="•"/>
              <a:defRPr sz="1600">
                <a:solidFill>
                  <a:schemeClr val="tx1"/>
                </a:solidFill>
              </a:defRPr>
            </a:lvl3pPr>
            <a:lvl4pPr marL="685800" indent="-215900">
              <a:spcBef>
                <a:spcPts val="500"/>
              </a:spcBef>
              <a:buClr>
                <a:schemeClr val="tx1">
                  <a:lumMod val="60000"/>
                  <a:lumOff val="40000"/>
                </a:schemeClr>
              </a:buClr>
              <a:buFont typeface="Verdana" pitchFamily="34" charset="0"/>
              <a:buChar char="•"/>
              <a:defRPr sz="1600">
                <a:solidFill>
                  <a:schemeClr val="tx1"/>
                </a:solidFill>
              </a:defRPr>
            </a:lvl4pPr>
            <a:lvl5pPr marL="892175" indent="-215900">
              <a:spcBef>
                <a:spcPts val="500"/>
              </a:spcBef>
              <a:buClr>
                <a:schemeClr val="tx1">
                  <a:lumMod val="60000"/>
                  <a:lumOff val="40000"/>
                </a:schemeClr>
              </a:buClr>
              <a:buFont typeface="Verdana" pitchFamily="34" charset="0"/>
              <a:buChar char="•"/>
              <a:defRPr sz="1400">
                <a:solidFill>
                  <a:schemeClr val="tx1"/>
                </a:solidFill>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First level bullet</a:t>
            </a:r>
          </a:p>
          <a:p>
            <a:pPr lvl="2"/>
            <a:r>
              <a:rPr lang="en-US" dirty="0" smtClean="0"/>
              <a:t>Second level bullet</a:t>
            </a:r>
          </a:p>
          <a:p>
            <a:pPr lvl="3"/>
            <a:r>
              <a:rPr lang="en-US" dirty="0" smtClean="0"/>
              <a:t>Third level bullet</a:t>
            </a:r>
          </a:p>
          <a:p>
            <a:pPr lvl="4"/>
            <a:r>
              <a:rPr lang="en-US" dirty="0" smtClean="0"/>
              <a:t>Fourth level bullet</a:t>
            </a:r>
          </a:p>
          <a:p>
            <a:pPr lvl="5"/>
            <a:r>
              <a:rPr lang="en-US" dirty="0" smtClean="0"/>
              <a:t>Fifth level bullet</a:t>
            </a:r>
          </a:p>
          <a:p>
            <a:pPr lvl="6"/>
            <a:r>
              <a:rPr lang="en-US" dirty="0" smtClean="0"/>
              <a:t>Sixth level bullet</a:t>
            </a:r>
            <a:endParaRPr lang="en-GB" dirty="0"/>
          </a:p>
        </p:txBody>
      </p:sp>
      <p:sp>
        <p:nvSpPr>
          <p:cNvPr id="17" name="Slide Number Placeholder 5"/>
          <p:cNvSpPr>
            <a:spLocks noGrp="1"/>
          </p:cNvSpPr>
          <p:nvPr>
            <p:ph type="sldNum" sz="quarter" idx="12"/>
          </p:nvPr>
        </p:nvSpPr>
        <p:spPr>
          <a:xfrm>
            <a:off x="7941732" y="6419850"/>
            <a:ext cx="778457" cy="163513"/>
          </a:xfrm>
          <a:prstGeom prst="rect">
            <a:avLst/>
          </a:prstGeom>
        </p:spPr>
        <p:txBody>
          <a:bodyPr wrap="none" lIns="0" tIns="0" rIns="0" bIns="0" anchor="b" anchorCtr="0">
            <a:noAutofit/>
          </a:bodyPr>
          <a:lstStyle>
            <a:lvl1pPr algn="r">
              <a:defRPr sz="900">
                <a:solidFill>
                  <a:schemeClr val="tx1"/>
                </a:solidFill>
              </a:defRPr>
            </a:lvl1pPr>
          </a:lstStyle>
          <a:p>
            <a:r>
              <a:rPr lang="en-GB" smtClean="0"/>
              <a:t>No. </a:t>
            </a:r>
            <a:fld id="{525A3C56-E491-49B2-93F3-63532DF516BC}" type="slidenum">
              <a:rPr lang="en-GB" smtClean="0"/>
              <a:pPr/>
              <a:t>‹#›</a:t>
            </a:fld>
            <a:endParaRPr lang="en-GB" dirty="0"/>
          </a:p>
        </p:txBody>
      </p:sp>
      <p:sp>
        <p:nvSpPr>
          <p:cNvPr id="30" name="Title 1"/>
          <p:cNvSpPr>
            <a:spLocks noGrp="1"/>
          </p:cNvSpPr>
          <p:nvPr>
            <p:ph type="title"/>
          </p:nvPr>
        </p:nvSpPr>
        <p:spPr>
          <a:xfrm>
            <a:off x="474663" y="266400"/>
            <a:ext cx="6380162" cy="785818"/>
          </a:xfrm>
        </p:spPr>
        <p:txBody>
          <a:bodyPr lIns="0" tIns="0" rIns="0" bIns="0" anchor="b" anchorCtr="0">
            <a:noAutofit/>
          </a:bodyPr>
          <a:lstStyle>
            <a:lvl1pPr>
              <a:defRPr sz="2400" b="0"/>
            </a:lvl1pPr>
          </a:lstStyle>
          <a:p>
            <a:r>
              <a:rPr lang="en-GB" noProof="0" dirty="0" smtClean="0"/>
              <a:t>Click to edit Master title style</a:t>
            </a:r>
            <a:endParaRPr lang="en-GB" noProof="0" dirty="0"/>
          </a:p>
        </p:txBody>
      </p:sp>
      <p:sp>
        <p:nvSpPr>
          <p:cNvPr id="10" name="Footer Placeholder 25"/>
          <p:cNvSpPr>
            <a:spLocks noGrp="1"/>
          </p:cNvSpPr>
          <p:nvPr>
            <p:ph type="ftr" sz="quarter" idx="22"/>
          </p:nvPr>
        </p:nvSpPr>
        <p:spPr>
          <a:xfrm>
            <a:off x="2779486" y="6419850"/>
            <a:ext cx="4891698" cy="163513"/>
          </a:xfrm>
          <a:prstGeom prst="rect">
            <a:avLst/>
          </a:prstGeom>
        </p:spPr>
        <p:txBody>
          <a:bodyPr wrap="none" lIns="0" tIns="0" rIns="0" bIns="0" anchor="b" anchorCtr="0">
            <a:noAutofit/>
          </a:bodyPr>
          <a:lstStyle>
            <a:lvl1pPr algn="ctr">
              <a:defRPr sz="900">
                <a:solidFill>
                  <a:schemeClr val="tx1"/>
                </a:solidFill>
              </a:defRPr>
            </a:lvl1pPr>
          </a:lstStyle>
          <a:p>
            <a:pPr algn="l"/>
            <a:r>
              <a:rPr lang="en-GB" dirty="0" err="1" smtClean="0"/>
              <a:t>NUnit</a:t>
            </a:r>
            <a:endParaRPr lang="en-GB"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two">
    <p:spTree>
      <p:nvGrpSpPr>
        <p:cNvPr id="1" name=""/>
        <p:cNvGrpSpPr/>
        <p:nvPr/>
      </p:nvGrpSpPr>
      <p:grpSpPr>
        <a:xfrm>
          <a:off x="0" y="0"/>
          <a:ext cx="0" cy="0"/>
          <a:chOff x="0" y="0"/>
          <a:chExt cx="0" cy="0"/>
        </a:xfrm>
      </p:grpSpPr>
      <p:sp>
        <p:nvSpPr>
          <p:cNvPr id="21" name="Content Placeholder 20"/>
          <p:cNvSpPr>
            <a:spLocks noGrp="1"/>
          </p:cNvSpPr>
          <p:nvPr>
            <p:ph sz="quarter" idx="17"/>
          </p:nvPr>
        </p:nvSpPr>
        <p:spPr>
          <a:xfrm>
            <a:off x="457201" y="1447800"/>
            <a:ext cx="3932238" cy="4629871"/>
          </a:xfrm>
          <a:prstGeom prst="rect">
            <a:avLst/>
          </a:prstGeom>
        </p:spPr>
        <p:txBody>
          <a:bodyPr lIns="0" tIns="0" rIns="0" bIns="0"/>
          <a:lstStyle>
            <a:lvl1pPr marL="0" indent="0">
              <a:spcBef>
                <a:spcPts val="500"/>
              </a:spcBef>
              <a:buClr>
                <a:schemeClr val="tx2"/>
              </a:buClr>
              <a:buFont typeface="Verdana" pitchFamily="34" charset="0"/>
              <a:buNone/>
              <a:defRPr sz="1800">
                <a:solidFill>
                  <a:schemeClr val="tx1"/>
                </a:solidFill>
              </a:defRPr>
            </a:lvl1pPr>
            <a:lvl2pPr marL="200025" indent="-216000">
              <a:spcBef>
                <a:spcPts val="500"/>
              </a:spcBef>
              <a:buClr>
                <a:schemeClr val="tx2"/>
              </a:buClr>
              <a:buSzPct val="120000"/>
              <a:buFont typeface="Verdana" pitchFamily="34" charset="0"/>
              <a:buChar char="•"/>
              <a:defRPr sz="1800" baseline="0">
                <a:solidFill>
                  <a:schemeClr val="tx1"/>
                </a:solidFill>
              </a:defRPr>
            </a:lvl2pPr>
            <a:lvl3pPr marL="425450" indent="-212725">
              <a:spcBef>
                <a:spcPts val="500"/>
              </a:spcBef>
              <a:buClr>
                <a:schemeClr val="tx1">
                  <a:lumMod val="60000"/>
                  <a:lumOff val="40000"/>
                </a:schemeClr>
              </a:buClr>
              <a:buFont typeface="Verdana" pitchFamily="34" charset="0"/>
              <a:buChar char="•"/>
              <a:defRPr sz="1600">
                <a:solidFill>
                  <a:schemeClr val="tx1"/>
                </a:solidFill>
              </a:defRPr>
            </a:lvl3pPr>
            <a:lvl4pPr marL="685800" indent="-215900">
              <a:spcBef>
                <a:spcPts val="500"/>
              </a:spcBef>
              <a:buClr>
                <a:schemeClr val="tx1">
                  <a:lumMod val="60000"/>
                  <a:lumOff val="40000"/>
                </a:schemeClr>
              </a:buClr>
              <a:buFont typeface="Verdana" pitchFamily="34" charset="0"/>
              <a:buChar char="•"/>
              <a:defRPr sz="1600">
                <a:solidFill>
                  <a:schemeClr val="tx1"/>
                </a:solidFill>
              </a:defRPr>
            </a:lvl4pPr>
            <a:lvl5pPr marL="892175" indent="-215900">
              <a:spcBef>
                <a:spcPts val="500"/>
              </a:spcBef>
              <a:buClr>
                <a:schemeClr val="tx1">
                  <a:lumMod val="60000"/>
                  <a:lumOff val="40000"/>
                </a:schemeClr>
              </a:buClr>
              <a:buFont typeface="Verdana" pitchFamily="34" charset="0"/>
              <a:buChar char="•"/>
              <a:defRPr sz="1400">
                <a:solidFill>
                  <a:schemeClr val="tx1"/>
                </a:solidFill>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First level bullet</a:t>
            </a:r>
          </a:p>
          <a:p>
            <a:pPr lvl="2"/>
            <a:r>
              <a:rPr lang="en-US" dirty="0" smtClean="0"/>
              <a:t>Second level bullet</a:t>
            </a:r>
          </a:p>
          <a:p>
            <a:pPr lvl="3"/>
            <a:r>
              <a:rPr lang="en-US" dirty="0" smtClean="0"/>
              <a:t>Third level bullet</a:t>
            </a:r>
          </a:p>
          <a:p>
            <a:pPr lvl="4"/>
            <a:r>
              <a:rPr lang="en-US" dirty="0" smtClean="0"/>
              <a:t>Fourth level bullet</a:t>
            </a:r>
          </a:p>
          <a:p>
            <a:pPr lvl="5"/>
            <a:r>
              <a:rPr lang="en-US" dirty="0" smtClean="0"/>
              <a:t>Fifth level bullet</a:t>
            </a:r>
          </a:p>
          <a:p>
            <a:pPr lvl="6"/>
            <a:r>
              <a:rPr lang="en-US" dirty="0" smtClean="0"/>
              <a:t>Sixth level bullet</a:t>
            </a:r>
            <a:endParaRPr lang="en-GB" dirty="0"/>
          </a:p>
        </p:txBody>
      </p:sp>
      <p:sp>
        <p:nvSpPr>
          <p:cNvPr id="30" name="Title 1"/>
          <p:cNvSpPr>
            <a:spLocks noGrp="1"/>
          </p:cNvSpPr>
          <p:nvPr>
            <p:ph type="title"/>
          </p:nvPr>
        </p:nvSpPr>
        <p:spPr>
          <a:xfrm>
            <a:off x="474663" y="266245"/>
            <a:ext cx="8242300" cy="785818"/>
          </a:xfrm>
        </p:spPr>
        <p:txBody>
          <a:bodyPr lIns="0" tIns="0" rIns="0" bIns="0" anchor="b" anchorCtr="0">
            <a:normAutofit/>
          </a:bodyPr>
          <a:lstStyle>
            <a:lvl1pPr>
              <a:defRPr sz="2400" b="0"/>
            </a:lvl1pPr>
          </a:lstStyle>
          <a:p>
            <a:r>
              <a:rPr lang="en-GB" noProof="0" dirty="0" smtClean="0"/>
              <a:t>Click to edit Master title style</a:t>
            </a:r>
            <a:endParaRPr lang="en-GB" noProof="0" dirty="0"/>
          </a:p>
        </p:txBody>
      </p:sp>
      <p:sp>
        <p:nvSpPr>
          <p:cNvPr id="18" name="Content Placeholder 20"/>
          <p:cNvSpPr>
            <a:spLocks noGrp="1"/>
          </p:cNvSpPr>
          <p:nvPr>
            <p:ph sz="quarter" idx="23"/>
          </p:nvPr>
        </p:nvSpPr>
        <p:spPr>
          <a:xfrm>
            <a:off x="4767262" y="1447800"/>
            <a:ext cx="3931200" cy="4629871"/>
          </a:xfrm>
          <a:prstGeom prst="rect">
            <a:avLst/>
          </a:prstGeom>
        </p:spPr>
        <p:txBody>
          <a:bodyPr lIns="0" tIns="0" rIns="0" bIns="0"/>
          <a:lstStyle>
            <a:lvl1pPr marL="0" indent="0">
              <a:spcBef>
                <a:spcPts val="500"/>
              </a:spcBef>
              <a:buClr>
                <a:schemeClr val="tx2"/>
              </a:buClr>
              <a:buFont typeface="Verdana" pitchFamily="34" charset="0"/>
              <a:buNone/>
              <a:defRPr sz="1800">
                <a:solidFill>
                  <a:schemeClr val="tx1"/>
                </a:solidFill>
              </a:defRPr>
            </a:lvl1pPr>
            <a:lvl2pPr marL="200025" indent="-216000">
              <a:spcBef>
                <a:spcPts val="500"/>
              </a:spcBef>
              <a:buClr>
                <a:schemeClr val="tx2"/>
              </a:buClr>
              <a:buSzPct val="120000"/>
              <a:buFont typeface="Verdana" pitchFamily="34" charset="0"/>
              <a:buChar char="•"/>
              <a:defRPr sz="1800" baseline="0">
                <a:solidFill>
                  <a:schemeClr val="tx1"/>
                </a:solidFill>
              </a:defRPr>
            </a:lvl2pPr>
            <a:lvl3pPr marL="425450" indent="-212725">
              <a:spcBef>
                <a:spcPts val="500"/>
              </a:spcBef>
              <a:buClr>
                <a:schemeClr val="tx1">
                  <a:lumMod val="60000"/>
                  <a:lumOff val="40000"/>
                </a:schemeClr>
              </a:buClr>
              <a:buFont typeface="Verdana" pitchFamily="34" charset="0"/>
              <a:buChar char="•"/>
              <a:defRPr sz="1600">
                <a:solidFill>
                  <a:schemeClr val="tx1"/>
                </a:solidFill>
              </a:defRPr>
            </a:lvl3pPr>
            <a:lvl4pPr marL="685800" indent="-215900">
              <a:spcBef>
                <a:spcPts val="500"/>
              </a:spcBef>
              <a:buClr>
                <a:schemeClr val="tx1">
                  <a:lumMod val="60000"/>
                  <a:lumOff val="40000"/>
                </a:schemeClr>
              </a:buClr>
              <a:buFont typeface="Verdana" pitchFamily="34" charset="0"/>
              <a:buChar char="•"/>
              <a:defRPr sz="1600">
                <a:solidFill>
                  <a:schemeClr val="tx1"/>
                </a:solidFill>
              </a:defRPr>
            </a:lvl4pPr>
            <a:lvl5pPr marL="892175" indent="-215900">
              <a:spcBef>
                <a:spcPts val="500"/>
              </a:spcBef>
              <a:buClr>
                <a:schemeClr val="tx1">
                  <a:lumMod val="60000"/>
                  <a:lumOff val="40000"/>
                </a:schemeClr>
              </a:buClr>
              <a:buFont typeface="Verdana" pitchFamily="34" charset="0"/>
              <a:buChar char="•"/>
              <a:defRPr sz="1400">
                <a:solidFill>
                  <a:schemeClr val="tx1"/>
                </a:solidFill>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First level bullet</a:t>
            </a:r>
          </a:p>
          <a:p>
            <a:pPr lvl="2"/>
            <a:r>
              <a:rPr lang="en-US" dirty="0" smtClean="0"/>
              <a:t>Second level bullet</a:t>
            </a:r>
          </a:p>
          <a:p>
            <a:pPr lvl="3"/>
            <a:r>
              <a:rPr lang="en-US" dirty="0" smtClean="0"/>
              <a:t>Third level bullet</a:t>
            </a:r>
          </a:p>
          <a:p>
            <a:pPr lvl="4"/>
            <a:r>
              <a:rPr lang="en-US" dirty="0" smtClean="0"/>
              <a:t>Fourth level bullet</a:t>
            </a:r>
          </a:p>
          <a:p>
            <a:pPr lvl="5"/>
            <a:r>
              <a:rPr lang="en-US" dirty="0" smtClean="0"/>
              <a:t>Fifth level bullet</a:t>
            </a:r>
          </a:p>
          <a:p>
            <a:pPr lvl="6"/>
            <a:r>
              <a:rPr lang="en-US" dirty="0" smtClean="0"/>
              <a:t>Sixth level bullet</a:t>
            </a:r>
            <a:endParaRPr lang="en-GB" dirty="0"/>
          </a:p>
        </p:txBody>
      </p:sp>
      <p:sp>
        <p:nvSpPr>
          <p:cNvPr id="28" name="Footer Placeholder 25"/>
          <p:cNvSpPr>
            <a:spLocks noGrp="1"/>
          </p:cNvSpPr>
          <p:nvPr>
            <p:ph type="ftr" sz="quarter" idx="22"/>
          </p:nvPr>
        </p:nvSpPr>
        <p:spPr>
          <a:xfrm>
            <a:off x="2701250" y="6419850"/>
            <a:ext cx="4969934" cy="163513"/>
          </a:xfrm>
          <a:prstGeom prst="rect">
            <a:avLst/>
          </a:prstGeom>
        </p:spPr>
        <p:txBody>
          <a:bodyPr wrap="none" lIns="0" tIns="0" rIns="0" bIns="0" anchor="b" anchorCtr="0">
            <a:noAutofit/>
          </a:bodyPr>
          <a:lstStyle>
            <a:lvl1pPr algn="ctr">
              <a:defRPr sz="900">
                <a:solidFill>
                  <a:schemeClr val="tx1"/>
                </a:solidFill>
              </a:defRPr>
            </a:lvl1pPr>
          </a:lstStyle>
          <a:p>
            <a:pPr algn="l"/>
            <a:r>
              <a:rPr lang="en-GB" dirty="0" err="1" smtClean="0"/>
              <a:t>NUnit</a:t>
            </a:r>
            <a:endParaRPr lang="en-GB" dirty="0"/>
          </a:p>
        </p:txBody>
      </p:sp>
      <p:sp>
        <p:nvSpPr>
          <p:cNvPr id="29" name="Slide Number Placeholder 5"/>
          <p:cNvSpPr txBox="1">
            <a:spLocks/>
          </p:cNvSpPr>
          <p:nvPr userDrawn="1"/>
        </p:nvSpPr>
        <p:spPr>
          <a:xfrm>
            <a:off x="7941732" y="6419850"/>
            <a:ext cx="778457" cy="163513"/>
          </a:xfrm>
          <a:prstGeom prst="rect">
            <a:avLst/>
          </a:prstGeom>
        </p:spPr>
        <p:txBody>
          <a:bodyPr wrap="none" lIns="0" tIns="0" rIns="0" bIns="0" anchor="b" anchorCtr="0">
            <a:noAutofit/>
          </a:bodyPr>
          <a:lstStyle>
            <a:lvl1pPr algn="r">
              <a:defRPr sz="900">
                <a:solidFill>
                  <a:schemeClr val="accent6">
                    <a:lumMod val="65000"/>
                    <a:lumOff val="3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smtClean="0">
                <a:ln>
                  <a:noFill/>
                </a:ln>
                <a:solidFill>
                  <a:schemeClr val="tx1"/>
                </a:solidFill>
                <a:effectLst/>
                <a:uLnTx/>
                <a:uFillTx/>
                <a:latin typeface="+mn-lt"/>
                <a:ea typeface="+mn-ea"/>
                <a:cs typeface="+mn-cs"/>
              </a:rPr>
              <a:t>No. </a:t>
            </a:r>
            <a:fld id="{525A3C56-E491-49B2-93F3-63532DF516BC}" type="slidenum">
              <a:rPr kumimoji="0" lang="en-GB" sz="9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6" name="Title 1"/>
          <p:cNvSpPr>
            <a:spLocks noGrp="1"/>
          </p:cNvSpPr>
          <p:nvPr>
            <p:ph type="title"/>
          </p:nvPr>
        </p:nvSpPr>
        <p:spPr>
          <a:xfrm>
            <a:off x="474663" y="266245"/>
            <a:ext cx="8242300" cy="785818"/>
          </a:xfrm>
        </p:spPr>
        <p:txBody>
          <a:bodyPr lIns="0" tIns="0" rIns="0" bIns="0" anchor="b" anchorCtr="0">
            <a:normAutofit/>
          </a:bodyPr>
          <a:lstStyle>
            <a:lvl1pPr>
              <a:defRPr sz="2400" b="0"/>
            </a:lvl1pPr>
          </a:lstStyle>
          <a:p>
            <a:r>
              <a:rPr lang="en-GB" noProof="0" dirty="0" smtClean="0"/>
              <a:t>Click to edit Master title style</a:t>
            </a:r>
            <a:endParaRPr lang="en-GB" noProof="0" dirty="0"/>
          </a:p>
        </p:txBody>
      </p:sp>
      <p:sp>
        <p:nvSpPr>
          <p:cNvPr id="17" name="Footer Placeholder 25"/>
          <p:cNvSpPr>
            <a:spLocks noGrp="1"/>
          </p:cNvSpPr>
          <p:nvPr>
            <p:ph type="ftr" sz="quarter" idx="22"/>
          </p:nvPr>
        </p:nvSpPr>
        <p:spPr>
          <a:xfrm>
            <a:off x="2701250" y="6419850"/>
            <a:ext cx="4969934" cy="163513"/>
          </a:xfrm>
          <a:prstGeom prst="rect">
            <a:avLst/>
          </a:prstGeom>
        </p:spPr>
        <p:txBody>
          <a:bodyPr wrap="none" lIns="0" tIns="0" rIns="0" bIns="0" anchor="b" anchorCtr="0">
            <a:noAutofit/>
          </a:bodyPr>
          <a:lstStyle>
            <a:lvl1pPr algn="ctr">
              <a:defRPr sz="900">
                <a:solidFill>
                  <a:schemeClr val="tx1"/>
                </a:solidFill>
              </a:defRPr>
            </a:lvl1pPr>
          </a:lstStyle>
          <a:p>
            <a:pPr algn="l"/>
            <a:r>
              <a:rPr lang="en-GB" dirty="0" err="1" smtClean="0"/>
              <a:t>NUnit</a:t>
            </a:r>
            <a:endParaRPr lang="en-GB" dirty="0"/>
          </a:p>
        </p:txBody>
      </p:sp>
      <p:sp>
        <p:nvSpPr>
          <p:cNvPr id="18" name="Slide Number Placeholder 5"/>
          <p:cNvSpPr txBox="1">
            <a:spLocks/>
          </p:cNvSpPr>
          <p:nvPr userDrawn="1"/>
        </p:nvSpPr>
        <p:spPr>
          <a:xfrm>
            <a:off x="7941732" y="6419850"/>
            <a:ext cx="778457" cy="163513"/>
          </a:xfrm>
          <a:prstGeom prst="rect">
            <a:avLst/>
          </a:prstGeom>
        </p:spPr>
        <p:txBody>
          <a:bodyPr wrap="none" lIns="0" tIns="0" rIns="0" bIns="0" anchor="b" anchorCtr="0">
            <a:noAutofit/>
          </a:bodyPr>
          <a:lstStyle>
            <a:lvl1pPr algn="r">
              <a:defRPr sz="900">
                <a:solidFill>
                  <a:schemeClr val="accent6">
                    <a:lumMod val="65000"/>
                    <a:lumOff val="3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smtClean="0">
                <a:ln>
                  <a:noFill/>
                </a:ln>
                <a:solidFill>
                  <a:schemeClr val="tx1"/>
                </a:solidFill>
                <a:effectLst/>
                <a:uLnTx/>
                <a:uFillTx/>
                <a:latin typeface="+mn-lt"/>
                <a:ea typeface="+mn-ea"/>
                <a:cs typeface="+mn-cs"/>
              </a:rPr>
              <a:t>No. </a:t>
            </a:r>
            <a:fld id="{525A3C56-E491-49B2-93F3-63532DF516BC}" type="slidenum">
              <a:rPr kumimoji="0" lang="en-GB" sz="9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High Content slide">
    <p:spTree>
      <p:nvGrpSpPr>
        <p:cNvPr id="1" name=""/>
        <p:cNvGrpSpPr/>
        <p:nvPr/>
      </p:nvGrpSpPr>
      <p:grpSpPr>
        <a:xfrm>
          <a:off x="0" y="0"/>
          <a:ext cx="0" cy="0"/>
          <a:chOff x="0" y="0"/>
          <a:chExt cx="0" cy="0"/>
        </a:xfrm>
      </p:grpSpPr>
      <p:sp>
        <p:nvSpPr>
          <p:cNvPr id="21" name="Content Placeholder 20"/>
          <p:cNvSpPr>
            <a:spLocks noGrp="1"/>
          </p:cNvSpPr>
          <p:nvPr>
            <p:ph sz="quarter" idx="17"/>
          </p:nvPr>
        </p:nvSpPr>
        <p:spPr>
          <a:xfrm>
            <a:off x="457200" y="1447800"/>
            <a:ext cx="8215312" cy="4630882"/>
          </a:xfrm>
          <a:prstGeom prst="rect">
            <a:avLst/>
          </a:prstGeom>
        </p:spPr>
        <p:txBody>
          <a:bodyPr lIns="0" tIns="0" rIns="0" bIns="0"/>
          <a:lstStyle>
            <a:lvl1pPr marL="0" indent="0">
              <a:spcBef>
                <a:spcPts val="600"/>
              </a:spcBef>
              <a:buClr>
                <a:schemeClr val="tx2"/>
              </a:buClr>
              <a:buFont typeface="Verdana" pitchFamily="34" charset="0"/>
              <a:buNone/>
              <a:defRPr sz="1200">
                <a:solidFill>
                  <a:schemeClr val="tx1"/>
                </a:solidFill>
              </a:defRPr>
            </a:lvl1pPr>
            <a:lvl2pPr marL="200025" indent="-216000">
              <a:spcBef>
                <a:spcPts val="600"/>
              </a:spcBef>
              <a:buClr>
                <a:schemeClr val="tx2"/>
              </a:buClr>
              <a:buSzPct val="120000"/>
              <a:buFont typeface="Verdana" pitchFamily="34" charset="0"/>
              <a:buChar char="•"/>
              <a:defRPr sz="1200" baseline="0">
                <a:solidFill>
                  <a:schemeClr val="tx1"/>
                </a:solidFill>
              </a:defRPr>
            </a:lvl2pPr>
            <a:lvl3pPr marL="425450" indent="-212725">
              <a:spcBef>
                <a:spcPts val="600"/>
              </a:spcBef>
              <a:buClr>
                <a:schemeClr val="tx1">
                  <a:lumMod val="60000"/>
                  <a:lumOff val="40000"/>
                </a:schemeClr>
              </a:buClr>
              <a:buFont typeface="Verdana" pitchFamily="34" charset="0"/>
              <a:buChar char="•"/>
              <a:defRPr sz="1200">
                <a:solidFill>
                  <a:schemeClr val="tx1"/>
                </a:solidFill>
              </a:defRPr>
            </a:lvl3pPr>
            <a:lvl4pPr marL="685800" indent="-215900">
              <a:spcBef>
                <a:spcPts val="600"/>
              </a:spcBef>
              <a:buClr>
                <a:schemeClr val="tx1">
                  <a:lumMod val="60000"/>
                  <a:lumOff val="40000"/>
                </a:schemeClr>
              </a:buClr>
              <a:buFont typeface="Verdana" pitchFamily="34" charset="0"/>
              <a:buChar char="•"/>
              <a:defRPr sz="1200">
                <a:solidFill>
                  <a:schemeClr val="tx1"/>
                </a:solidFill>
              </a:defRPr>
            </a:lvl4pPr>
            <a:lvl5pPr marL="892175" indent="-215900">
              <a:spcBef>
                <a:spcPts val="600"/>
              </a:spcBef>
              <a:buClr>
                <a:schemeClr val="tx1">
                  <a:lumMod val="60000"/>
                  <a:lumOff val="40000"/>
                </a:schemeClr>
              </a:buClr>
              <a:buFont typeface="Verdana" pitchFamily="34" charset="0"/>
              <a:buChar char="•"/>
              <a:defRPr sz="1100">
                <a:solidFill>
                  <a:schemeClr val="tx1"/>
                </a:solidFill>
              </a:defRPr>
            </a:lvl5pPr>
            <a:lvl6pPr marL="1136650" indent="-215900">
              <a:spcBef>
                <a:spcPts val="600"/>
              </a:spcBef>
              <a:buClr>
                <a:schemeClr val="tx1">
                  <a:lumMod val="60000"/>
                  <a:lumOff val="40000"/>
                </a:schemeClr>
              </a:buClr>
              <a:buFont typeface="Verdana" pitchFamily="34" charset="0"/>
              <a:buChar char="•"/>
              <a:defRPr sz="1100" baseline="0">
                <a:solidFill>
                  <a:schemeClr val="tx1"/>
                </a:solidFill>
              </a:defRPr>
            </a:lvl6pPr>
            <a:lvl7pPr marL="1343025" indent="-228600">
              <a:spcBef>
                <a:spcPts val="600"/>
              </a:spcBef>
              <a:buClr>
                <a:schemeClr val="tx1">
                  <a:lumMod val="60000"/>
                  <a:lumOff val="40000"/>
                </a:schemeClr>
              </a:buClr>
              <a:buFont typeface="Verdana" pitchFamily="34" charset="0"/>
              <a:buChar char="•"/>
              <a:defRPr sz="1100" baseline="0">
                <a:solidFill>
                  <a:schemeClr val="tx1"/>
                </a:solidFill>
              </a:defRPr>
            </a:lvl7pPr>
          </a:lstStyle>
          <a:p>
            <a:pPr lvl="0"/>
            <a:r>
              <a:rPr lang="en-US" dirty="0" smtClean="0"/>
              <a:t>Click to edit Master text styles</a:t>
            </a:r>
          </a:p>
          <a:p>
            <a:pPr lvl="1"/>
            <a:r>
              <a:rPr lang="en-US" dirty="0" smtClean="0"/>
              <a:t>First level bullet</a:t>
            </a:r>
          </a:p>
          <a:p>
            <a:pPr lvl="2"/>
            <a:r>
              <a:rPr lang="en-US" dirty="0" smtClean="0"/>
              <a:t>Second level bullet</a:t>
            </a:r>
          </a:p>
          <a:p>
            <a:pPr lvl="3"/>
            <a:r>
              <a:rPr lang="en-US" dirty="0" smtClean="0"/>
              <a:t>Third level bullet</a:t>
            </a:r>
          </a:p>
          <a:p>
            <a:pPr lvl="4"/>
            <a:r>
              <a:rPr lang="en-US" dirty="0" smtClean="0"/>
              <a:t>Fourth level bullet</a:t>
            </a:r>
          </a:p>
          <a:p>
            <a:pPr lvl="5"/>
            <a:r>
              <a:rPr lang="en-US" dirty="0" smtClean="0"/>
              <a:t>Fifth level bullet</a:t>
            </a:r>
          </a:p>
          <a:p>
            <a:pPr lvl="6"/>
            <a:r>
              <a:rPr lang="en-US" dirty="0" smtClean="0"/>
              <a:t>Sixth level bullet</a:t>
            </a:r>
            <a:endParaRPr lang="en-GB" dirty="0"/>
          </a:p>
        </p:txBody>
      </p:sp>
      <p:sp>
        <p:nvSpPr>
          <p:cNvPr id="16" name="Footer Placeholder 25"/>
          <p:cNvSpPr>
            <a:spLocks noGrp="1"/>
          </p:cNvSpPr>
          <p:nvPr>
            <p:ph type="ftr" sz="quarter" idx="22"/>
          </p:nvPr>
        </p:nvSpPr>
        <p:spPr>
          <a:xfrm>
            <a:off x="2701250" y="6419850"/>
            <a:ext cx="4969934" cy="163513"/>
          </a:xfrm>
          <a:prstGeom prst="rect">
            <a:avLst/>
          </a:prstGeom>
        </p:spPr>
        <p:txBody>
          <a:bodyPr wrap="none" lIns="0" tIns="0" rIns="0" bIns="0" anchor="b" anchorCtr="0">
            <a:noAutofit/>
          </a:bodyPr>
          <a:lstStyle>
            <a:lvl1pPr algn="ctr">
              <a:defRPr sz="900">
                <a:solidFill>
                  <a:schemeClr val="tx1"/>
                </a:solidFill>
              </a:defRPr>
            </a:lvl1pPr>
          </a:lstStyle>
          <a:p>
            <a:pPr algn="l"/>
            <a:r>
              <a:rPr lang="en-GB" dirty="0" err="1" smtClean="0"/>
              <a:t>NUnit</a:t>
            </a:r>
            <a:endParaRPr lang="en-GB" dirty="0"/>
          </a:p>
        </p:txBody>
      </p:sp>
      <p:sp>
        <p:nvSpPr>
          <p:cNvPr id="17" name="Slide Number Placeholder 5"/>
          <p:cNvSpPr>
            <a:spLocks noGrp="1"/>
          </p:cNvSpPr>
          <p:nvPr>
            <p:ph type="sldNum" sz="quarter" idx="12"/>
          </p:nvPr>
        </p:nvSpPr>
        <p:spPr>
          <a:xfrm>
            <a:off x="7941732" y="6419850"/>
            <a:ext cx="778457" cy="163513"/>
          </a:xfrm>
          <a:prstGeom prst="rect">
            <a:avLst/>
          </a:prstGeom>
        </p:spPr>
        <p:txBody>
          <a:bodyPr wrap="none" lIns="0" tIns="0" rIns="0" bIns="0" anchor="b" anchorCtr="0">
            <a:noAutofit/>
          </a:bodyPr>
          <a:lstStyle>
            <a:lvl1pPr algn="r">
              <a:defRPr sz="900">
                <a:solidFill>
                  <a:schemeClr val="tx1"/>
                </a:solidFill>
              </a:defRPr>
            </a:lvl1pPr>
          </a:lstStyle>
          <a:p>
            <a:r>
              <a:rPr lang="en-GB" smtClean="0"/>
              <a:t>No. </a:t>
            </a:r>
            <a:fld id="{525A3C56-E491-49B2-93F3-63532DF516BC}" type="slidenum">
              <a:rPr lang="en-GB" smtClean="0"/>
              <a:pPr/>
              <a:t>‹#›</a:t>
            </a:fld>
            <a:endParaRPr lang="en-GB" dirty="0"/>
          </a:p>
        </p:txBody>
      </p:sp>
      <p:sp>
        <p:nvSpPr>
          <p:cNvPr id="30" name="Title 1"/>
          <p:cNvSpPr>
            <a:spLocks noGrp="1"/>
          </p:cNvSpPr>
          <p:nvPr>
            <p:ph type="title"/>
          </p:nvPr>
        </p:nvSpPr>
        <p:spPr>
          <a:xfrm>
            <a:off x="474663" y="266400"/>
            <a:ext cx="8242300" cy="785818"/>
          </a:xfrm>
        </p:spPr>
        <p:txBody>
          <a:bodyPr lIns="0" tIns="0" rIns="0" bIns="0" anchor="b" anchorCtr="0">
            <a:noAutofit/>
          </a:bodyPr>
          <a:lstStyle>
            <a:lvl1pPr>
              <a:defRPr sz="2400" b="0"/>
            </a:lvl1pPr>
          </a:lstStyle>
          <a:p>
            <a:r>
              <a:rPr lang="en-GB" noProof="0" dirty="0" smtClean="0"/>
              <a:t>Click to edit Master title style</a:t>
            </a:r>
            <a:endParaRPr lang="en-GB" noProof="0"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two - High Content slide">
    <p:spTree>
      <p:nvGrpSpPr>
        <p:cNvPr id="1" name=""/>
        <p:cNvGrpSpPr/>
        <p:nvPr/>
      </p:nvGrpSpPr>
      <p:grpSpPr>
        <a:xfrm>
          <a:off x="0" y="0"/>
          <a:ext cx="0" cy="0"/>
          <a:chOff x="0" y="0"/>
          <a:chExt cx="0" cy="0"/>
        </a:xfrm>
      </p:grpSpPr>
      <p:sp>
        <p:nvSpPr>
          <p:cNvPr id="21" name="Content Placeholder 20"/>
          <p:cNvSpPr>
            <a:spLocks noGrp="1"/>
          </p:cNvSpPr>
          <p:nvPr>
            <p:ph sz="quarter" idx="17"/>
          </p:nvPr>
        </p:nvSpPr>
        <p:spPr>
          <a:xfrm>
            <a:off x="457201" y="1447800"/>
            <a:ext cx="3932238" cy="4629871"/>
          </a:xfrm>
          <a:prstGeom prst="rect">
            <a:avLst/>
          </a:prstGeom>
        </p:spPr>
        <p:txBody>
          <a:bodyPr lIns="0" tIns="0" rIns="0" bIns="0"/>
          <a:lstStyle>
            <a:lvl1pPr marL="0" indent="0">
              <a:spcBef>
                <a:spcPts val="600"/>
              </a:spcBef>
              <a:buClr>
                <a:schemeClr val="tx2"/>
              </a:buClr>
              <a:buFont typeface="Verdana" pitchFamily="34" charset="0"/>
              <a:buNone/>
              <a:defRPr sz="1200">
                <a:solidFill>
                  <a:schemeClr val="tx1"/>
                </a:solidFill>
              </a:defRPr>
            </a:lvl1pPr>
            <a:lvl2pPr marL="200025" indent="-216000">
              <a:spcBef>
                <a:spcPts val="600"/>
              </a:spcBef>
              <a:buClr>
                <a:schemeClr val="tx2"/>
              </a:buClr>
              <a:buSzPct val="120000"/>
              <a:buFont typeface="Verdana" pitchFamily="34" charset="0"/>
              <a:buChar char="•"/>
              <a:defRPr sz="1200" baseline="0">
                <a:solidFill>
                  <a:schemeClr val="tx1"/>
                </a:solidFill>
              </a:defRPr>
            </a:lvl2pPr>
            <a:lvl3pPr marL="425450" indent="-212725">
              <a:spcBef>
                <a:spcPts val="600"/>
              </a:spcBef>
              <a:buClr>
                <a:schemeClr val="tx1">
                  <a:lumMod val="60000"/>
                  <a:lumOff val="40000"/>
                </a:schemeClr>
              </a:buClr>
              <a:buFont typeface="Verdana" pitchFamily="34" charset="0"/>
              <a:buChar char="•"/>
              <a:defRPr sz="1200">
                <a:solidFill>
                  <a:schemeClr val="tx1"/>
                </a:solidFill>
              </a:defRPr>
            </a:lvl3pPr>
            <a:lvl4pPr marL="685800" indent="-215900">
              <a:spcBef>
                <a:spcPts val="600"/>
              </a:spcBef>
              <a:buClr>
                <a:schemeClr val="tx1">
                  <a:lumMod val="60000"/>
                  <a:lumOff val="40000"/>
                </a:schemeClr>
              </a:buClr>
              <a:buFont typeface="Verdana" pitchFamily="34" charset="0"/>
              <a:buChar char="•"/>
              <a:defRPr sz="1200">
                <a:solidFill>
                  <a:schemeClr val="tx1"/>
                </a:solidFill>
              </a:defRPr>
            </a:lvl4pPr>
            <a:lvl5pPr marL="892175" indent="-215900">
              <a:spcBef>
                <a:spcPts val="600"/>
              </a:spcBef>
              <a:buClr>
                <a:schemeClr val="tx1">
                  <a:lumMod val="60000"/>
                  <a:lumOff val="40000"/>
                </a:schemeClr>
              </a:buClr>
              <a:buFont typeface="Verdana" pitchFamily="34" charset="0"/>
              <a:buChar char="•"/>
              <a:defRPr sz="1050">
                <a:solidFill>
                  <a:schemeClr val="tx1"/>
                </a:solidFill>
              </a:defRPr>
            </a:lvl5pPr>
            <a:lvl6pPr marL="1136650" indent="-215900">
              <a:spcBef>
                <a:spcPts val="600"/>
              </a:spcBef>
              <a:buClr>
                <a:schemeClr val="tx1">
                  <a:lumMod val="60000"/>
                  <a:lumOff val="40000"/>
                </a:schemeClr>
              </a:buClr>
              <a:buFont typeface="Verdana" pitchFamily="34" charset="0"/>
              <a:buChar char="•"/>
              <a:defRPr sz="1050" baseline="0">
                <a:solidFill>
                  <a:schemeClr val="tx1"/>
                </a:solidFill>
              </a:defRPr>
            </a:lvl6pPr>
            <a:lvl7pPr marL="1343025" indent="-228600">
              <a:spcBef>
                <a:spcPts val="600"/>
              </a:spcBef>
              <a:buClr>
                <a:schemeClr val="tx1">
                  <a:lumMod val="60000"/>
                  <a:lumOff val="40000"/>
                </a:schemeClr>
              </a:buClr>
              <a:buFont typeface="Verdana" pitchFamily="34" charset="0"/>
              <a:buChar char="•"/>
              <a:defRPr sz="1050" baseline="0">
                <a:solidFill>
                  <a:schemeClr val="tx1"/>
                </a:solidFill>
              </a:defRPr>
            </a:lvl7pPr>
          </a:lstStyle>
          <a:p>
            <a:pPr lvl="0"/>
            <a:r>
              <a:rPr lang="en-US" dirty="0" smtClean="0"/>
              <a:t>Click to edit Master text styles</a:t>
            </a:r>
          </a:p>
          <a:p>
            <a:pPr lvl="1"/>
            <a:r>
              <a:rPr lang="en-US" dirty="0" smtClean="0"/>
              <a:t>First level bullet</a:t>
            </a:r>
          </a:p>
          <a:p>
            <a:pPr lvl="2"/>
            <a:r>
              <a:rPr lang="en-US" dirty="0" smtClean="0"/>
              <a:t>Second level bullet</a:t>
            </a:r>
          </a:p>
          <a:p>
            <a:pPr lvl="3"/>
            <a:r>
              <a:rPr lang="en-US" dirty="0" smtClean="0"/>
              <a:t>Third level bullet</a:t>
            </a:r>
          </a:p>
          <a:p>
            <a:pPr lvl="4"/>
            <a:r>
              <a:rPr lang="en-US" dirty="0" smtClean="0"/>
              <a:t>Fourth level bullet</a:t>
            </a:r>
          </a:p>
          <a:p>
            <a:pPr lvl="5"/>
            <a:r>
              <a:rPr lang="en-US" dirty="0" smtClean="0"/>
              <a:t>Fifth level bullet</a:t>
            </a:r>
          </a:p>
          <a:p>
            <a:pPr lvl="6"/>
            <a:r>
              <a:rPr lang="en-US" dirty="0" smtClean="0"/>
              <a:t>Sixth level bullet</a:t>
            </a:r>
            <a:endParaRPr lang="en-GB" dirty="0"/>
          </a:p>
        </p:txBody>
      </p:sp>
      <p:sp>
        <p:nvSpPr>
          <p:cNvPr id="30" name="Title 1"/>
          <p:cNvSpPr>
            <a:spLocks noGrp="1"/>
          </p:cNvSpPr>
          <p:nvPr>
            <p:ph type="title"/>
          </p:nvPr>
        </p:nvSpPr>
        <p:spPr>
          <a:xfrm>
            <a:off x="474663" y="266245"/>
            <a:ext cx="8242300" cy="785818"/>
          </a:xfrm>
        </p:spPr>
        <p:txBody>
          <a:bodyPr lIns="0" tIns="0" rIns="0" bIns="0" anchor="b" anchorCtr="0">
            <a:normAutofit/>
          </a:bodyPr>
          <a:lstStyle>
            <a:lvl1pPr>
              <a:defRPr sz="2400" b="0"/>
            </a:lvl1pPr>
          </a:lstStyle>
          <a:p>
            <a:r>
              <a:rPr lang="en-GB" noProof="0" dirty="0" smtClean="0"/>
              <a:t>Click to edit Master title style</a:t>
            </a:r>
            <a:endParaRPr lang="en-GB" noProof="0" dirty="0"/>
          </a:p>
        </p:txBody>
      </p:sp>
      <p:sp>
        <p:nvSpPr>
          <p:cNvPr id="18" name="Content Placeholder 20"/>
          <p:cNvSpPr>
            <a:spLocks noGrp="1"/>
          </p:cNvSpPr>
          <p:nvPr>
            <p:ph sz="quarter" idx="23"/>
          </p:nvPr>
        </p:nvSpPr>
        <p:spPr>
          <a:xfrm>
            <a:off x="4767262" y="1447800"/>
            <a:ext cx="3931200" cy="4629871"/>
          </a:xfrm>
          <a:prstGeom prst="rect">
            <a:avLst/>
          </a:prstGeom>
        </p:spPr>
        <p:txBody>
          <a:bodyPr lIns="0" tIns="0" rIns="0" bIns="0"/>
          <a:lstStyle>
            <a:lvl1pPr marL="0" indent="0">
              <a:spcBef>
                <a:spcPts val="600"/>
              </a:spcBef>
              <a:buClr>
                <a:schemeClr val="tx2"/>
              </a:buClr>
              <a:buFont typeface="Verdana" pitchFamily="34" charset="0"/>
              <a:buNone/>
              <a:defRPr sz="1200">
                <a:solidFill>
                  <a:schemeClr val="tx1"/>
                </a:solidFill>
              </a:defRPr>
            </a:lvl1pPr>
            <a:lvl2pPr marL="200025" indent="-216000">
              <a:spcBef>
                <a:spcPts val="600"/>
              </a:spcBef>
              <a:buClr>
                <a:schemeClr val="tx2"/>
              </a:buClr>
              <a:buSzPct val="120000"/>
              <a:buFont typeface="Verdana" pitchFamily="34" charset="0"/>
              <a:buChar char="•"/>
              <a:defRPr sz="1200" baseline="0">
                <a:solidFill>
                  <a:schemeClr val="tx1"/>
                </a:solidFill>
              </a:defRPr>
            </a:lvl2pPr>
            <a:lvl3pPr marL="425450" indent="-212725">
              <a:spcBef>
                <a:spcPts val="600"/>
              </a:spcBef>
              <a:buClr>
                <a:schemeClr val="tx1">
                  <a:lumMod val="60000"/>
                  <a:lumOff val="40000"/>
                </a:schemeClr>
              </a:buClr>
              <a:buFont typeface="Verdana" pitchFamily="34" charset="0"/>
              <a:buChar char="•"/>
              <a:defRPr sz="1200">
                <a:solidFill>
                  <a:schemeClr val="tx1"/>
                </a:solidFill>
              </a:defRPr>
            </a:lvl3pPr>
            <a:lvl4pPr marL="685800" indent="-215900">
              <a:spcBef>
                <a:spcPts val="600"/>
              </a:spcBef>
              <a:buClr>
                <a:schemeClr val="tx1">
                  <a:lumMod val="60000"/>
                  <a:lumOff val="40000"/>
                </a:schemeClr>
              </a:buClr>
              <a:buFont typeface="Verdana" pitchFamily="34" charset="0"/>
              <a:buChar char="•"/>
              <a:defRPr sz="1200">
                <a:solidFill>
                  <a:schemeClr val="tx1"/>
                </a:solidFill>
              </a:defRPr>
            </a:lvl4pPr>
            <a:lvl5pPr marL="892175" indent="-215900">
              <a:spcBef>
                <a:spcPts val="600"/>
              </a:spcBef>
              <a:buClr>
                <a:schemeClr val="tx1">
                  <a:lumMod val="60000"/>
                  <a:lumOff val="40000"/>
                </a:schemeClr>
              </a:buClr>
              <a:buFont typeface="Verdana" pitchFamily="34" charset="0"/>
              <a:buChar char="•"/>
              <a:defRPr sz="1050">
                <a:solidFill>
                  <a:schemeClr val="tx1"/>
                </a:solidFill>
              </a:defRPr>
            </a:lvl5pPr>
            <a:lvl6pPr marL="1136650" indent="-215900">
              <a:spcBef>
                <a:spcPts val="600"/>
              </a:spcBef>
              <a:buClr>
                <a:schemeClr val="tx1">
                  <a:lumMod val="60000"/>
                  <a:lumOff val="40000"/>
                </a:schemeClr>
              </a:buClr>
              <a:buFont typeface="Verdana" pitchFamily="34" charset="0"/>
              <a:buChar char="•"/>
              <a:defRPr sz="1050" baseline="0">
                <a:solidFill>
                  <a:schemeClr val="tx1"/>
                </a:solidFill>
              </a:defRPr>
            </a:lvl6pPr>
            <a:lvl7pPr marL="1343025" indent="-228600">
              <a:spcBef>
                <a:spcPts val="600"/>
              </a:spcBef>
              <a:buClr>
                <a:schemeClr val="tx1">
                  <a:lumMod val="60000"/>
                  <a:lumOff val="40000"/>
                </a:schemeClr>
              </a:buClr>
              <a:buFont typeface="Verdana" pitchFamily="34" charset="0"/>
              <a:buChar char="•"/>
              <a:defRPr sz="1050" baseline="0">
                <a:solidFill>
                  <a:schemeClr val="tx1"/>
                </a:solidFill>
              </a:defRPr>
            </a:lvl7pPr>
          </a:lstStyle>
          <a:p>
            <a:pPr lvl="0"/>
            <a:r>
              <a:rPr lang="en-US" dirty="0" smtClean="0"/>
              <a:t>Click to edit Master text styles</a:t>
            </a:r>
          </a:p>
          <a:p>
            <a:pPr lvl="1"/>
            <a:r>
              <a:rPr lang="en-US" dirty="0" smtClean="0"/>
              <a:t>First level bullet</a:t>
            </a:r>
          </a:p>
          <a:p>
            <a:pPr lvl="2"/>
            <a:r>
              <a:rPr lang="en-US" dirty="0" smtClean="0"/>
              <a:t>Second level bullet</a:t>
            </a:r>
          </a:p>
          <a:p>
            <a:pPr lvl="3"/>
            <a:r>
              <a:rPr lang="en-US" dirty="0" smtClean="0"/>
              <a:t>Third level bullet</a:t>
            </a:r>
          </a:p>
          <a:p>
            <a:pPr lvl="4"/>
            <a:r>
              <a:rPr lang="en-US" dirty="0" smtClean="0"/>
              <a:t>Fourth level bullet</a:t>
            </a:r>
          </a:p>
          <a:p>
            <a:pPr lvl="5"/>
            <a:r>
              <a:rPr lang="en-US" dirty="0" smtClean="0"/>
              <a:t>Fifth level bullet</a:t>
            </a:r>
          </a:p>
          <a:p>
            <a:pPr lvl="6"/>
            <a:r>
              <a:rPr lang="en-US" dirty="0" smtClean="0"/>
              <a:t>Sixth level bullet</a:t>
            </a:r>
            <a:endParaRPr lang="en-GB" dirty="0"/>
          </a:p>
        </p:txBody>
      </p:sp>
      <p:sp>
        <p:nvSpPr>
          <p:cNvPr id="28" name="Footer Placeholder 25"/>
          <p:cNvSpPr>
            <a:spLocks noGrp="1"/>
          </p:cNvSpPr>
          <p:nvPr>
            <p:ph type="ftr" sz="quarter" idx="22"/>
          </p:nvPr>
        </p:nvSpPr>
        <p:spPr>
          <a:xfrm>
            <a:off x="2701250" y="6419850"/>
            <a:ext cx="4969934" cy="163513"/>
          </a:xfrm>
          <a:prstGeom prst="rect">
            <a:avLst/>
          </a:prstGeom>
        </p:spPr>
        <p:txBody>
          <a:bodyPr wrap="none" lIns="0" tIns="0" rIns="0" bIns="0" anchor="b" anchorCtr="0">
            <a:noAutofit/>
          </a:bodyPr>
          <a:lstStyle>
            <a:lvl1pPr algn="ctr">
              <a:defRPr sz="900">
                <a:solidFill>
                  <a:schemeClr val="tx1"/>
                </a:solidFill>
              </a:defRPr>
            </a:lvl1pPr>
          </a:lstStyle>
          <a:p>
            <a:pPr algn="l"/>
            <a:r>
              <a:rPr lang="en-GB" dirty="0" err="1" smtClean="0"/>
              <a:t>NUnit</a:t>
            </a:r>
            <a:endParaRPr lang="en-GB" dirty="0"/>
          </a:p>
        </p:txBody>
      </p:sp>
      <p:sp>
        <p:nvSpPr>
          <p:cNvPr id="29" name="Slide Number Placeholder 5"/>
          <p:cNvSpPr txBox="1">
            <a:spLocks/>
          </p:cNvSpPr>
          <p:nvPr userDrawn="1"/>
        </p:nvSpPr>
        <p:spPr>
          <a:xfrm>
            <a:off x="7941732" y="6419850"/>
            <a:ext cx="778457" cy="163513"/>
          </a:xfrm>
          <a:prstGeom prst="rect">
            <a:avLst/>
          </a:prstGeom>
        </p:spPr>
        <p:txBody>
          <a:bodyPr wrap="none" lIns="0" tIns="0" rIns="0" bIns="0" anchor="b" anchorCtr="0">
            <a:noAutofit/>
          </a:bodyPr>
          <a:lstStyle>
            <a:lvl1pPr algn="r">
              <a:defRPr sz="900">
                <a:solidFill>
                  <a:schemeClr val="accent6">
                    <a:lumMod val="65000"/>
                    <a:lumOff val="3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smtClean="0">
                <a:ln>
                  <a:noFill/>
                </a:ln>
                <a:solidFill>
                  <a:schemeClr val="tx1"/>
                </a:solidFill>
                <a:effectLst/>
                <a:uLnTx/>
                <a:uFillTx/>
                <a:latin typeface="+mn-lt"/>
                <a:ea typeface="+mn-ea"/>
                <a:cs typeface="+mn-cs"/>
              </a:rPr>
              <a:t>No. </a:t>
            </a:r>
            <a:fld id="{525A3C56-E491-49B2-93F3-63532DF516BC}" type="slidenum">
              <a:rPr kumimoji="0" lang="en-GB" sz="9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sp>
        <p:nvSpPr>
          <p:cNvPr id="3" name="Content Placeholder 2"/>
          <p:cNvSpPr>
            <a:spLocks noGrp="1"/>
          </p:cNvSpPr>
          <p:nvPr userDrawn="1">
            <p:ph idx="1" hasCustomPrompt="1"/>
          </p:nvPr>
        </p:nvSpPr>
        <p:spPr>
          <a:xfrm>
            <a:off x="457200" y="1447800"/>
            <a:ext cx="3543296" cy="4640262"/>
          </a:xfrm>
          <a:prstGeom prst="rect">
            <a:avLst/>
          </a:prstGeom>
        </p:spPr>
        <p:txBody>
          <a:bodyPr lIns="0" tIns="0" rIns="0" bIns="0">
            <a:normAutofit/>
          </a:bodyPr>
          <a:lstStyle>
            <a:lvl1pPr marL="0" indent="0">
              <a:spcBef>
                <a:spcPts val="500"/>
              </a:spcBef>
              <a:buClr>
                <a:schemeClr val="tx2"/>
              </a:buClr>
              <a:buSzPct val="120000"/>
              <a:buFont typeface="Verdana" pitchFamily="34" charset="0"/>
              <a:buNone/>
              <a:defRPr sz="1800" baseline="0">
                <a:solidFill>
                  <a:schemeClr val="tx1"/>
                </a:solidFill>
              </a:defRPr>
            </a:lvl1pPr>
            <a:lvl2pPr marL="198438" indent="-198438">
              <a:spcBef>
                <a:spcPts val="500"/>
              </a:spcBef>
              <a:buClr>
                <a:schemeClr val="tx2"/>
              </a:buClr>
              <a:buSzPct val="120000"/>
              <a:buFont typeface="Verdana" pitchFamily="34" charset="0"/>
              <a:buChar char="•"/>
              <a:defRPr sz="1600" baseline="0">
                <a:solidFill>
                  <a:schemeClr val="tx1"/>
                </a:solidFill>
              </a:defRPr>
            </a:lvl2pPr>
            <a:lvl3pPr marL="452438" indent="-238125">
              <a:spcBef>
                <a:spcPts val="600"/>
              </a:spcBef>
              <a:buClr>
                <a:schemeClr val="tx1">
                  <a:lumMod val="60000"/>
                  <a:lumOff val="40000"/>
                </a:schemeClr>
              </a:buClr>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GB" noProof="0" dirty="0" smtClean="0"/>
              <a:t>Click to enter text</a:t>
            </a:r>
          </a:p>
          <a:p>
            <a:pPr lvl="1"/>
            <a:r>
              <a:rPr lang="en-GB" noProof="0" dirty="0" smtClean="0"/>
              <a:t>Bullet text</a:t>
            </a:r>
          </a:p>
          <a:p>
            <a:pPr lvl="2"/>
            <a:r>
              <a:rPr lang="en-GB" noProof="0" dirty="0" smtClean="0"/>
              <a:t>xx</a:t>
            </a:r>
          </a:p>
        </p:txBody>
      </p:sp>
      <p:sp>
        <p:nvSpPr>
          <p:cNvPr id="13" name="Content Placeholder 2"/>
          <p:cNvSpPr>
            <a:spLocks noGrp="1"/>
          </p:cNvSpPr>
          <p:nvPr userDrawn="1">
            <p:ph idx="13" hasCustomPrompt="1"/>
          </p:nvPr>
        </p:nvSpPr>
        <p:spPr>
          <a:xfrm>
            <a:off x="4429124" y="1447800"/>
            <a:ext cx="3543296" cy="4640262"/>
          </a:xfrm>
          <a:prstGeom prst="rect">
            <a:avLst/>
          </a:prstGeom>
        </p:spPr>
        <p:txBody>
          <a:bodyPr lIns="0" tIns="0" rIns="0" bIns="0">
            <a:normAutofit/>
          </a:bodyPr>
          <a:lstStyle>
            <a:lvl1pPr marL="0" indent="0">
              <a:spcBef>
                <a:spcPts val="500"/>
              </a:spcBef>
              <a:buClr>
                <a:schemeClr val="tx2"/>
              </a:buClr>
              <a:buSzPct val="120000"/>
              <a:buFont typeface="Verdana" pitchFamily="34" charset="0"/>
              <a:buNone/>
              <a:defRPr sz="1800" baseline="0">
                <a:solidFill>
                  <a:schemeClr val="tx1"/>
                </a:solidFill>
              </a:defRPr>
            </a:lvl1pPr>
            <a:lvl2pPr marL="198438" indent="-198438">
              <a:spcBef>
                <a:spcPts val="500"/>
              </a:spcBef>
              <a:buClr>
                <a:schemeClr val="tx2"/>
              </a:buClr>
              <a:buSzPct val="120000"/>
              <a:buFont typeface="Verdana" pitchFamily="34" charset="0"/>
              <a:buChar char="•"/>
              <a:defRPr sz="1600" baseline="0">
                <a:solidFill>
                  <a:schemeClr val="tx1"/>
                </a:solidFill>
              </a:defRPr>
            </a:lvl2pPr>
            <a:lvl3pPr marL="452438" indent="-238125">
              <a:spcBef>
                <a:spcPts val="600"/>
              </a:spcBef>
              <a:buClr>
                <a:schemeClr val="tx1">
                  <a:lumMod val="60000"/>
                  <a:lumOff val="40000"/>
                </a:schemeClr>
              </a:buClr>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GB" noProof="0" dirty="0" smtClean="0"/>
              <a:t>Click to enter text</a:t>
            </a:r>
          </a:p>
          <a:p>
            <a:pPr lvl="1"/>
            <a:r>
              <a:rPr lang="en-GB" noProof="0" dirty="0" smtClean="0"/>
              <a:t>Bullet text</a:t>
            </a:r>
          </a:p>
          <a:p>
            <a:pPr lvl="2"/>
            <a:r>
              <a:rPr lang="en-GB" noProof="0" dirty="0" smtClean="0"/>
              <a:t>xx</a:t>
            </a:r>
          </a:p>
        </p:txBody>
      </p:sp>
      <p:sp>
        <p:nvSpPr>
          <p:cNvPr id="43" name="Title 1"/>
          <p:cNvSpPr>
            <a:spLocks noGrp="1"/>
          </p:cNvSpPr>
          <p:nvPr userDrawn="1">
            <p:ph type="title"/>
          </p:nvPr>
        </p:nvSpPr>
        <p:spPr>
          <a:xfrm>
            <a:off x="474663" y="266245"/>
            <a:ext cx="8242300" cy="785818"/>
          </a:xfrm>
        </p:spPr>
        <p:txBody>
          <a:bodyPr lIns="0" tIns="0" rIns="0" bIns="0" anchor="b" anchorCtr="0">
            <a:normAutofit/>
          </a:bodyPr>
          <a:lstStyle>
            <a:lvl1pPr>
              <a:defRPr sz="2400" b="0"/>
            </a:lvl1pPr>
          </a:lstStyle>
          <a:p>
            <a:r>
              <a:rPr lang="en-GB" noProof="0" dirty="0" smtClean="0"/>
              <a:t>Click to edit Master title style</a:t>
            </a:r>
            <a:endParaRPr lang="en-GB" noProof="0" dirty="0"/>
          </a:p>
        </p:txBody>
      </p:sp>
      <p:sp>
        <p:nvSpPr>
          <p:cNvPr id="19" name="Footer Placeholder 25"/>
          <p:cNvSpPr>
            <a:spLocks noGrp="1"/>
          </p:cNvSpPr>
          <p:nvPr>
            <p:ph type="ftr" sz="quarter" idx="22"/>
          </p:nvPr>
        </p:nvSpPr>
        <p:spPr>
          <a:xfrm>
            <a:off x="2701250" y="6419850"/>
            <a:ext cx="4969934" cy="163513"/>
          </a:xfrm>
          <a:prstGeom prst="rect">
            <a:avLst/>
          </a:prstGeom>
        </p:spPr>
        <p:txBody>
          <a:bodyPr wrap="none" lIns="0" tIns="0" rIns="0" bIns="0" anchor="b" anchorCtr="0">
            <a:noAutofit/>
          </a:bodyPr>
          <a:lstStyle>
            <a:lvl1pPr algn="ctr">
              <a:defRPr sz="900">
                <a:solidFill>
                  <a:schemeClr val="tx1"/>
                </a:solidFill>
              </a:defRPr>
            </a:lvl1pPr>
          </a:lstStyle>
          <a:p>
            <a:pPr algn="l"/>
            <a:r>
              <a:rPr lang="en-GB" dirty="0" err="1" smtClean="0"/>
              <a:t>NUnit</a:t>
            </a:r>
            <a:endParaRPr lang="en-GB" dirty="0"/>
          </a:p>
        </p:txBody>
      </p:sp>
      <p:sp>
        <p:nvSpPr>
          <p:cNvPr id="20" name="Slide Number Placeholder 5"/>
          <p:cNvSpPr txBox="1">
            <a:spLocks/>
          </p:cNvSpPr>
          <p:nvPr userDrawn="1"/>
        </p:nvSpPr>
        <p:spPr>
          <a:xfrm>
            <a:off x="7941732" y="6419850"/>
            <a:ext cx="778457" cy="163513"/>
          </a:xfrm>
          <a:prstGeom prst="rect">
            <a:avLst/>
          </a:prstGeom>
        </p:spPr>
        <p:txBody>
          <a:bodyPr wrap="none" lIns="0" tIns="0" rIns="0" bIns="0" anchor="b" anchorCtr="0">
            <a:noAutofit/>
          </a:bodyPr>
          <a:lstStyle>
            <a:lvl1pPr algn="r">
              <a:defRPr sz="900">
                <a:solidFill>
                  <a:schemeClr val="accent6">
                    <a:lumMod val="65000"/>
                    <a:lumOff val="3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smtClean="0">
                <a:ln>
                  <a:noFill/>
                </a:ln>
                <a:solidFill>
                  <a:schemeClr val="tx1"/>
                </a:solidFill>
                <a:effectLst/>
                <a:uLnTx/>
                <a:uFillTx/>
                <a:latin typeface="+mn-lt"/>
                <a:ea typeface="+mn-ea"/>
                <a:cs typeface="+mn-cs"/>
              </a:rPr>
              <a:t>No. </a:t>
            </a:r>
            <a:fld id="{525A3C56-E491-49B2-93F3-63532DF516BC}" type="slidenum">
              <a:rPr kumimoji="0" lang="en-GB" sz="9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ctrTitle"/>
          </p:nvPr>
        </p:nvSpPr>
        <p:spPr>
          <a:xfrm>
            <a:off x="1398588" y="2815010"/>
            <a:ext cx="3887792" cy="1107996"/>
          </a:xfrm>
        </p:spPr>
        <p:txBody>
          <a:bodyPr wrap="square" lIns="0" tIns="0" rIns="0" bIns="0">
            <a:spAutoFit/>
          </a:bodyPr>
          <a:lstStyle>
            <a:lvl1pPr algn="l">
              <a:defRPr sz="3600" baseline="0">
                <a:solidFill>
                  <a:schemeClr val="tx1"/>
                </a:solidFill>
              </a:defRPr>
            </a:lvl1pPr>
          </a:lstStyle>
          <a:p>
            <a:r>
              <a:rPr lang="en-GB" noProof="0" dirty="0" smtClean="0"/>
              <a:t>Click to edit Master title style</a:t>
            </a:r>
            <a:endParaRPr lang="en-GB" noProof="0" dirty="0"/>
          </a:p>
        </p:txBody>
      </p:sp>
      <p:sp>
        <p:nvSpPr>
          <p:cNvPr id="13" name="Subtitle 2"/>
          <p:cNvSpPr>
            <a:spLocks noGrp="1"/>
          </p:cNvSpPr>
          <p:nvPr>
            <p:ph type="subTitle" idx="1"/>
          </p:nvPr>
        </p:nvSpPr>
        <p:spPr>
          <a:xfrm>
            <a:off x="1388176" y="4126655"/>
            <a:ext cx="4190299" cy="257180"/>
          </a:xfrm>
          <a:prstGeom prst="rect">
            <a:avLst/>
          </a:prstGeom>
        </p:spPr>
        <p:txBody>
          <a:bodyPr lIns="0" tIns="0" rIns="0" bIns="0" anchor="t" anchorCtr="0">
            <a:noAutofit/>
          </a:bodyPr>
          <a:lstStyle>
            <a:lvl1pPr marL="0" indent="0" algn="l">
              <a:buNone/>
              <a:defRPr sz="1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smtClean="0"/>
              <a:t>Click to edit Master subtitle style</a:t>
            </a:r>
            <a:endParaRPr lang="en-GB" noProof="0"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27803"/>
            <a:ext cx="8229600" cy="715962"/>
          </a:xfrm>
          <a:prstGeom prst="rect">
            <a:avLst/>
          </a:prstGeom>
        </p:spPr>
        <p:txBody>
          <a:bodyPr vert="horz" lIns="0" tIns="0" rIns="0" bIns="0" rtlCol="0" anchor="b" anchorCtr="0">
            <a:normAutofit/>
          </a:bodyPr>
          <a:lstStyle/>
          <a:p>
            <a:r>
              <a:rPr lang="en-GB" noProof="0" dirty="0" smtClean="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49" r:id="rId1"/>
    <p:sldLayoutId id="2147483666" r:id="rId2"/>
    <p:sldLayoutId id="2147483692" r:id="rId3"/>
    <p:sldLayoutId id="2147483674" r:id="rId4"/>
    <p:sldLayoutId id="2147483671" r:id="rId5"/>
    <p:sldLayoutId id="2147483678" r:id="rId6"/>
    <p:sldLayoutId id="2147483679" r:id="rId7"/>
    <p:sldLayoutId id="2147483665" r:id="rId8"/>
    <p:sldLayoutId id="2147483670" r:id="rId9"/>
    <p:sldLayoutId id="2147483650" r:id="rId10"/>
    <p:sldLayoutId id="2147483667" r:id="rId11"/>
    <p:sldLayoutId id="2147483668" r:id="rId12"/>
    <p:sldLayoutId id="2147483687" r:id="rId13"/>
    <p:sldLayoutId id="2147483688" r:id="rId14"/>
    <p:sldLayoutId id="2147483689" r:id="rId15"/>
    <p:sldLayoutId id="2147483690" r:id="rId16"/>
    <p:sldLayoutId id="2147483691" r:id="rId17"/>
    <p:sldLayoutId id="2147483661" r:id="rId18"/>
    <p:sldLayoutId id="2147483662" r:id="rId19"/>
    <p:sldLayoutId id="2147483660" r:id="rId20"/>
    <p:sldLayoutId id="2147483672" r:id="rId21"/>
  </p:sldLayoutIdLst>
  <p:timing>
    <p:tnLst>
      <p:par>
        <p:cTn id="1" dur="indefinite" restart="never" nodeType="tmRoot"/>
      </p:par>
    </p:tnLst>
  </p:timing>
  <p:hf hdr="0" dt="0"/>
  <p:txStyles>
    <p:titleStyle>
      <a:lvl1pPr algn="l" defTabSz="914400" rtl="0" eaLnBrk="1" latinLnBrk="0" hangingPunct="1">
        <a:spcBef>
          <a:spcPct val="0"/>
        </a:spcBef>
        <a:buNone/>
        <a:defRPr sz="2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lt;TITLE&gt;{87.24378,328.6255,222.3335,110.125}"/>
          <p:cNvSpPr>
            <a:spLocks noGrp="1"/>
          </p:cNvSpPr>
          <p:nvPr>
            <p:ph type="ctrTitle"/>
          </p:nvPr>
        </p:nvSpPr>
        <p:spPr>
          <a:xfrm>
            <a:off x="1398588" y="3054131"/>
            <a:ext cx="4248022" cy="548640"/>
          </a:xfrm>
        </p:spPr>
        <p:txBody>
          <a:bodyPr/>
          <a:lstStyle/>
          <a:p>
            <a:r>
              <a:rPr lang="en-GB" dirty="0" smtClean="0"/>
              <a:t>Lab NUNIT</a:t>
            </a:r>
            <a:endParaRPr lang="en-GB" dirty="0"/>
          </a:p>
        </p:txBody>
      </p:sp>
      <p:sp>
        <p:nvSpPr>
          <p:cNvPr id="16" name="AutoShape 3"/>
          <p:cNvSpPr>
            <a:spLocks noChangeAspect="1" noChangeArrowheads="1" noTextEdit="1"/>
          </p:cNvSpPr>
          <p:nvPr/>
        </p:nvSpPr>
        <p:spPr bwMode="auto">
          <a:xfrm>
            <a:off x="658800" y="2779200"/>
            <a:ext cx="527744" cy="15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AutoShape 7"/>
          <p:cNvSpPr>
            <a:spLocks noChangeAspect="1" noChangeArrowheads="1" noTextEdit="1"/>
          </p:cNvSpPr>
          <p:nvPr/>
        </p:nvSpPr>
        <p:spPr bwMode="auto">
          <a:xfrm>
            <a:off x="5716800" y="2610000"/>
            <a:ext cx="528305" cy="15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4" name="Subtitle 3"/>
          <p:cNvSpPr>
            <a:spLocks noGrp="1"/>
          </p:cNvSpPr>
          <p:nvPr>
            <p:ph type="subTitle" idx="1"/>
          </p:nvPr>
        </p:nvSpPr>
        <p:spPr/>
        <p:txBody>
          <a:bodyPr/>
          <a:lstStyle/>
          <a:p>
            <a:endParaRPr lang="nl-BE"/>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7"/>
          </p:nvPr>
        </p:nvSpPr>
        <p:spPr>
          <a:xfrm>
            <a:off x="457200" y="1447800"/>
            <a:ext cx="8215313" cy="4630738"/>
          </a:xfrm>
        </p:spPr>
        <p:txBody>
          <a:bodyPr/>
          <a:lstStyle/>
          <a:p>
            <a:r>
              <a:rPr lang="nl-BE" b="1" dirty="0" err="1" smtClean="0"/>
              <a:t>Introduction</a:t>
            </a:r>
            <a:endParaRPr lang="nl-BE" b="1" dirty="0" smtClean="0"/>
          </a:p>
          <a:p>
            <a:r>
              <a:rPr lang="nl-BE" b="1" dirty="0" smtClean="0"/>
              <a:t>Hands </a:t>
            </a:r>
            <a:r>
              <a:rPr lang="nl-BE" b="1" dirty="0" err="1" smtClean="0"/>
              <a:t>on</a:t>
            </a:r>
            <a:r>
              <a:rPr lang="nl-BE" b="1" dirty="0" smtClean="0"/>
              <a:t> lab</a:t>
            </a:r>
          </a:p>
          <a:p>
            <a:pPr lvl="1">
              <a:buNone/>
            </a:pPr>
            <a:endParaRPr lang="nl-BE" dirty="0" smtClean="0"/>
          </a:p>
          <a:p>
            <a:pPr lvl="1">
              <a:buNone/>
            </a:pPr>
            <a:endParaRPr lang="en-US" dirty="0"/>
          </a:p>
        </p:txBody>
      </p:sp>
      <p:sp>
        <p:nvSpPr>
          <p:cNvPr id="3" name="Title 2"/>
          <p:cNvSpPr>
            <a:spLocks noGrp="1"/>
          </p:cNvSpPr>
          <p:nvPr>
            <p:ph type="title"/>
          </p:nvPr>
        </p:nvSpPr>
        <p:spPr/>
        <p:txBody>
          <a:bodyPr/>
          <a:lstStyle/>
          <a:p>
            <a:r>
              <a:rPr lang="en-GB" dirty="0" smtClean="0"/>
              <a:t>Lab Unit </a:t>
            </a:r>
            <a:r>
              <a:rPr lang="en-GB" dirty="0" smtClean="0"/>
              <a:t>testing</a:t>
            </a:r>
            <a:endParaRPr lang="en-GB" dirty="0"/>
          </a:p>
        </p:txBody>
      </p:sp>
      <p:sp>
        <p:nvSpPr>
          <p:cNvPr id="13" name="Slide Number Placeholder 12"/>
          <p:cNvSpPr>
            <a:spLocks noGrp="1"/>
          </p:cNvSpPr>
          <p:nvPr>
            <p:ph type="sldNum" sz="quarter" idx="12"/>
          </p:nvPr>
        </p:nvSpPr>
        <p:spPr/>
        <p:txBody>
          <a:bodyPr/>
          <a:lstStyle/>
          <a:p>
            <a:r>
              <a:rPr lang="en-GB" smtClean="0"/>
              <a:t>No. </a:t>
            </a:r>
            <a:fld id="{525A3C56-E491-49B2-93F3-63532DF516BC}" type="slidenum">
              <a:rPr lang="en-GB" smtClean="0"/>
              <a:pPr/>
              <a:t>2</a:t>
            </a:fld>
            <a:endParaRPr lang="en-GB" dirty="0"/>
          </a:p>
        </p:txBody>
      </p:sp>
      <p:sp>
        <p:nvSpPr>
          <p:cNvPr id="5" name="Footer Placeholder 4"/>
          <p:cNvSpPr>
            <a:spLocks noGrp="1"/>
          </p:cNvSpPr>
          <p:nvPr>
            <p:ph type="ftr" sz="quarter" idx="22"/>
          </p:nvPr>
        </p:nvSpPr>
        <p:spPr/>
        <p:txBody>
          <a:bodyPr/>
          <a:lstStyle/>
          <a:p>
            <a:pPr algn="l"/>
            <a:r>
              <a:rPr lang="en-GB" dirty="0" smtClean="0"/>
              <a:t>Lab </a:t>
            </a:r>
            <a:r>
              <a:rPr lang="en-GB" dirty="0" smtClean="0"/>
              <a:t>Unit testing</a:t>
            </a:r>
            <a:endParaRPr lang="en-GB"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7"/>
          </p:nvPr>
        </p:nvSpPr>
        <p:spPr>
          <a:xfrm>
            <a:off x="457200" y="1447800"/>
            <a:ext cx="8215313" cy="4630738"/>
          </a:xfrm>
        </p:spPr>
        <p:txBody>
          <a:bodyPr/>
          <a:lstStyle/>
          <a:p>
            <a:r>
              <a:rPr lang="nl-BE" b="1" dirty="0" err="1" smtClean="0"/>
              <a:t>Why</a:t>
            </a:r>
            <a:r>
              <a:rPr lang="nl-BE" b="1" dirty="0" smtClean="0"/>
              <a:t> Unit </a:t>
            </a:r>
            <a:r>
              <a:rPr lang="nl-BE" b="1" dirty="0" err="1" smtClean="0"/>
              <a:t>testing</a:t>
            </a:r>
            <a:endParaRPr lang="nl-BE" b="1" dirty="0" smtClean="0"/>
          </a:p>
          <a:p>
            <a:pPr>
              <a:buFont typeface="Arial" pitchFamily="34" charset="0"/>
              <a:buChar char="•"/>
            </a:pPr>
            <a:endParaRPr lang="nl-BE" dirty="0" smtClean="0"/>
          </a:p>
          <a:p>
            <a:pPr>
              <a:buFont typeface="Arial" pitchFamily="34" charset="0"/>
              <a:buChar char="•"/>
            </a:pPr>
            <a:r>
              <a:rPr lang="nl-BE" dirty="0" err="1" smtClean="0"/>
              <a:t>You’re</a:t>
            </a:r>
            <a:r>
              <a:rPr lang="nl-BE" dirty="0" smtClean="0"/>
              <a:t> </a:t>
            </a:r>
            <a:r>
              <a:rPr lang="nl-BE" dirty="0" err="1" smtClean="0"/>
              <a:t>already</a:t>
            </a:r>
            <a:r>
              <a:rPr lang="nl-BE" dirty="0" smtClean="0"/>
              <a:t> </a:t>
            </a:r>
            <a:r>
              <a:rPr lang="nl-BE" dirty="0" err="1" smtClean="0"/>
              <a:t>doing</a:t>
            </a:r>
            <a:r>
              <a:rPr lang="nl-BE" dirty="0" smtClean="0"/>
              <a:t> </a:t>
            </a:r>
            <a:r>
              <a:rPr lang="nl-BE" dirty="0" err="1" smtClean="0"/>
              <a:t>it</a:t>
            </a:r>
            <a:endParaRPr lang="nl-BE" dirty="0" smtClean="0"/>
          </a:p>
          <a:p>
            <a:pPr>
              <a:buFont typeface="Arial" pitchFamily="34" charset="0"/>
              <a:buChar char="•"/>
            </a:pPr>
            <a:r>
              <a:rPr lang="nl-BE" dirty="0" err="1" smtClean="0"/>
              <a:t>Testing</a:t>
            </a:r>
            <a:r>
              <a:rPr lang="nl-BE" dirty="0" smtClean="0"/>
              <a:t> </a:t>
            </a:r>
            <a:r>
              <a:rPr lang="nl-BE" dirty="0" err="1" smtClean="0"/>
              <a:t>helps</a:t>
            </a:r>
            <a:r>
              <a:rPr lang="nl-BE" dirty="0" smtClean="0"/>
              <a:t> </a:t>
            </a:r>
            <a:r>
              <a:rPr lang="nl-BE" dirty="0" err="1" smtClean="0"/>
              <a:t>you</a:t>
            </a:r>
            <a:r>
              <a:rPr lang="nl-BE" dirty="0" smtClean="0"/>
              <a:t> </a:t>
            </a:r>
            <a:r>
              <a:rPr lang="nl-BE" dirty="0" err="1" smtClean="0"/>
              <a:t>find</a:t>
            </a:r>
            <a:r>
              <a:rPr lang="nl-BE" dirty="0" smtClean="0"/>
              <a:t> </a:t>
            </a:r>
            <a:r>
              <a:rPr lang="nl-BE" dirty="0" err="1" smtClean="0"/>
              <a:t>errors</a:t>
            </a:r>
            <a:r>
              <a:rPr lang="nl-BE" dirty="0" smtClean="0"/>
              <a:t> in </a:t>
            </a:r>
            <a:r>
              <a:rPr lang="nl-BE" dirty="0" err="1" smtClean="0"/>
              <a:t>your</a:t>
            </a:r>
            <a:r>
              <a:rPr lang="nl-BE" dirty="0" smtClean="0"/>
              <a:t> code</a:t>
            </a:r>
          </a:p>
          <a:p>
            <a:pPr>
              <a:buFont typeface="Arial" pitchFamily="34" charset="0"/>
              <a:buChar char="•"/>
            </a:pPr>
            <a:r>
              <a:rPr lang="nl-BE" dirty="0" err="1" smtClean="0"/>
              <a:t>Testing</a:t>
            </a:r>
            <a:r>
              <a:rPr lang="nl-BE" dirty="0" smtClean="0"/>
              <a:t> </a:t>
            </a:r>
            <a:r>
              <a:rPr lang="nl-BE" dirty="0" err="1" smtClean="0"/>
              <a:t>helps</a:t>
            </a:r>
            <a:r>
              <a:rPr lang="nl-BE" dirty="0" smtClean="0"/>
              <a:t> </a:t>
            </a:r>
            <a:r>
              <a:rPr lang="nl-BE" dirty="0" err="1" smtClean="0"/>
              <a:t>you</a:t>
            </a:r>
            <a:r>
              <a:rPr lang="nl-BE" dirty="0" smtClean="0"/>
              <a:t> </a:t>
            </a:r>
            <a:r>
              <a:rPr lang="nl-BE" dirty="0" err="1" smtClean="0"/>
              <a:t>write</a:t>
            </a:r>
            <a:r>
              <a:rPr lang="nl-BE" dirty="0" smtClean="0"/>
              <a:t> </a:t>
            </a:r>
            <a:r>
              <a:rPr lang="nl-BE" dirty="0" err="1" smtClean="0"/>
              <a:t>better</a:t>
            </a:r>
            <a:r>
              <a:rPr lang="nl-BE" dirty="0" smtClean="0"/>
              <a:t> code.</a:t>
            </a:r>
          </a:p>
          <a:p>
            <a:pPr>
              <a:buFont typeface="Arial" pitchFamily="34" charset="0"/>
              <a:buChar char="•"/>
            </a:pPr>
            <a:r>
              <a:rPr lang="nl-BE" dirty="0" err="1" smtClean="0"/>
              <a:t>Writing</a:t>
            </a:r>
            <a:r>
              <a:rPr lang="nl-BE" dirty="0" smtClean="0"/>
              <a:t> test cases </a:t>
            </a:r>
            <a:r>
              <a:rPr lang="nl-BE" dirty="0" err="1" smtClean="0"/>
              <a:t>will</a:t>
            </a:r>
            <a:r>
              <a:rPr lang="nl-BE" dirty="0" smtClean="0"/>
              <a:t> save </a:t>
            </a:r>
            <a:r>
              <a:rPr lang="nl-BE" dirty="0" err="1" smtClean="0"/>
              <a:t>you</a:t>
            </a:r>
            <a:r>
              <a:rPr lang="nl-BE" dirty="0" smtClean="0"/>
              <a:t> time later.</a:t>
            </a:r>
          </a:p>
          <a:p>
            <a:pPr>
              <a:buFont typeface="Arial" pitchFamily="34" charset="0"/>
              <a:buChar char="•"/>
            </a:pPr>
            <a:r>
              <a:rPr lang="nl-BE" dirty="0" smtClean="0"/>
              <a:t>Unit tests provide </a:t>
            </a:r>
            <a:r>
              <a:rPr lang="nl-BE" dirty="0" err="1" smtClean="0"/>
              <a:t>immediate</a:t>
            </a:r>
            <a:r>
              <a:rPr lang="nl-BE" dirty="0" smtClean="0"/>
              <a:t> feedback </a:t>
            </a:r>
            <a:r>
              <a:rPr lang="nl-BE" dirty="0" err="1" smtClean="0"/>
              <a:t>on</a:t>
            </a:r>
            <a:r>
              <a:rPr lang="nl-BE" dirty="0" smtClean="0"/>
              <a:t> </a:t>
            </a:r>
            <a:r>
              <a:rPr lang="nl-BE" dirty="0" err="1" smtClean="0"/>
              <a:t>your</a:t>
            </a:r>
            <a:r>
              <a:rPr lang="nl-BE" dirty="0" smtClean="0"/>
              <a:t> code.</a:t>
            </a:r>
          </a:p>
          <a:p>
            <a:pPr>
              <a:buFont typeface="Arial" pitchFamily="34" charset="0"/>
              <a:buChar char="•"/>
            </a:pPr>
            <a:r>
              <a:rPr lang="nl-BE" dirty="0" smtClean="0"/>
              <a:t>Test cases document the </a:t>
            </a:r>
            <a:r>
              <a:rPr lang="nl-BE" dirty="0" err="1" smtClean="0"/>
              <a:t>intent</a:t>
            </a:r>
            <a:r>
              <a:rPr lang="nl-BE" dirty="0" smtClean="0"/>
              <a:t> of </a:t>
            </a:r>
            <a:r>
              <a:rPr lang="nl-BE" dirty="0" err="1" smtClean="0"/>
              <a:t>your</a:t>
            </a:r>
            <a:r>
              <a:rPr lang="nl-BE" dirty="0" smtClean="0"/>
              <a:t> code.</a:t>
            </a:r>
          </a:p>
          <a:p>
            <a:pPr>
              <a:buFont typeface="Arial" pitchFamily="34" charset="0"/>
              <a:buChar char="•"/>
            </a:pPr>
            <a:r>
              <a:rPr lang="nl-BE" dirty="0" smtClean="0"/>
              <a:t>Test cases provide a sample </a:t>
            </a:r>
            <a:r>
              <a:rPr lang="nl-BE" dirty="0" err="1" smtClean="0"/>
              <a:t>use</a:t>
            </a:r>
            <a:r>
              <a:rPr lang="nl-BE" dirty="0" smtClean="0"/>
              <a:t> of </a:t>
            </a:r>
            <a:r>
              <a:rPr lang="nl-BE" dirty="0" err="1" smtClean="0"/>
              <a:t>your</a:t>
            </a:r>
            <a:r>
              <a:rPr lang="nl-BE" dirty="0" smtClean="0"/>
              <a:t> code. </a:t>
            </a:r>
          </a:p>
          <a:p>
            <a:pPr>
              <a:buFont typeface="Arial" pitchFamily="34" charset="0"/>
              <a:buChar char="•"/>
            </a:pPr>
            <a:endParaRPr lang="nl-BE" dirty="0" smtClean="0"/>
          </a:p>
          <a:p>
            <a:endParaRPr lang="nl-BE" b="1" dirty="0" smtClean="0"/>
          </a:p>
          <a:p>
            <a:pPr lvl="1">
              <a:buNone/>
            </a:pPr>
            <a:endParaRPr lang="nl-BE" dirty="0" smtClean="0"/>
          </a:p>
          <a:p>
            <a:pPr lvl="1">
              <a:buNone/>
            </a:pPr>
            <a:endParaRPr lang="en-US" dirty="0"/>
          </a:p>
        </p:txBody>
      </p:sp>
      <p:sp>
        <p:nvSpPr>
          <p:cNvPr id="3" name="Title 2"/>
          <p:cNvSpPr>
            <a:spLocks noGrp="1"/>
          </p:cNvSpPr>
          <p:nvPr>
            <p:ph type="title"/>
          </p:nvPr>
        </p:nvSpPr>
        <p:spPr/>
        <p:txBody>
          <a:bodyPr/>
          <a:lstStyle/>
          <a:p>
            <a:r>
              <a:rPr lang="en-GB" dirty="0" smtClean="0"/>
              <a:t>Lab Unit </a:t>
            </a:r>
            <a:r>
              <a:rPr lang="en-GB" dirty="0" smtClean="0"/>
              <a:t>testing</a:t>
            </a:r>
            <a:endParaRPr lang="en-GB" dirty="0"/>
          </a:p>
        </p:txBody>
      </p:sp>
      <p:sp>
        <p:nvSpPr>
          <p:cNvPr id="13" name="Slide Number Placeholder 12"/>
          <p:cNvSpPr>
            <a:spLocks noGrp="1"/>
          </p:cNvSpPr>
          <p:nvPr>
            <p:ph type="sldNum" sz="quarter" idx="12"/>
          </p:nvPr>
        </p:nvSpPr>
        <p:spPr/>
        <p:txBody>
          <a:bodyPr/>
          <a:lstStyle/>
          <a:p>
            <a:r>
              <a:rPr lang="en-GB" smtClean="0"/>
              <a:t>No. </a:t>
            </a:r>
            <a:fld id="{525A3C56-E491-49B2-93F3-63532DF516BC}" type="slidenum">
              <a:rPr lang="en-GB" smtClean="0"/>
              <a:pPr/>
              <a:t>3</a:t>
            </a:fld>
            <a:endParaRPr lang="en-GB" dirty="0"/>
          </a:p>
        </p:txBody>
      </p:sp>
      <p:sp>
        <p:nvSpPr>
          <p:cNvPr id="5" name="Footer Placeholder 4"/>
          <p:cNvSpPr>
            <a:spLocks noGrp="1"/>
          </p:cNvSpPr>
          <p:nvPr>
            <p:ph type="ftr" sz="quarter" idx="22"/>
          </p:nvPr>
        </p:nvSpPr>
        <p:spPr/>
        <p:txBody>
          <a:bodyPr/>
          <a:lstStyle/>
          <a:p>
            <a:pPr algn="l"/>
            <a:r>
              <a:rPr lang="en-GB" dirty="0" smtClean="0"/>
              <a:t>Lab </a:t>
            </a:r>
            <a:r>
              <a:rPr lang="en-GB" dirty="0" smtClean="0"/>
              <a:t>Unit testing</a:t>
            </a:r>
            <a:endParaRPr lang="en-GB"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7"/>
          </p:nvPr>
        </p:nvSpPr>
        <p:spPr>
          <a:xfrm>
            <a:off x="457200" y="1447800"/>
            <a:ext cx="8215313" cy="4630738"/>
          </a:xfrm>
        </p:spPr>
        <p:txBody>
          <a:bodyPr/>
          <a:lstStyle/>
          <a:p>
            <a:r>
              <a:rPr lang="nl-BE" dirty="0" smtClean="0"/>
              <a:t>Hands </a:t>
            </a:r>
            <a:r>
              <a:rPr lang="nl-BE" dirty="0" err="1" smtClean="0"/>
              <a:t>on</a:t>
            </a:r>
            <a:r>
              <a:rPr lang="nl-BE" dirty="0" smtClean="0"/>
              <a:t> lab </a:t>
            </a:r>
            <a:r>
              <a:rPr lang="nl-BE" dirty="0" err="1" smtClean="0"/>
              <a:t>contains</a:t>
            </a:r>
            <a:r>
              <a:rPr lang="nl-BE" dirty="0" smtClean="0"/>
              <a:t>:</a:t>
            </a:r>
          </a:p>
          <a:p>
            <a:pPr>
              <a:buFont typeface="Arial" pitchFamily="34" charset="0"/>
              <a:buChar char="•"/>
            </a:pPr>
            <a:r>
              <a:rPr lang="nl-BE" b="1" dirty="0" err="1" smtClean="0"/>
              <a:t>Documentation</a:t>
            </a:r>
            <a:endParaRPr lang="nl-BE" b="1" dirty="0" smtClean="0"/>
          </a:p>
          <a:p>
            <a:pPr lvl="1">
              <a:buFont typeface="Arial" pitchFamily="34" charset="0"/>
              <a:buChar char="•"/>
            </a:pPr>
            <a:r>
              <a:rPr lang="nl-BE" dirty="0" err="1" smtClean="0"/>
              <a:t>Nunit</a:t>
            </a:r>
            <a:r>
              <a:rPr lang="nl-BE" dirty="0" smtClean="0"/>
              <a:t>_</a:t>
            </a:r>
            <a:r>
              <a:rPr lang="nl-BE" dirty="0" err="1" smtClean="0"/>
              <a:t>HOL.docx</a:t>
            </a:r>
            <a:r>
              <a:rPr lang="nl-BE" dirty="0" smtClean="0"/>
              <a:t> (</a:t>
            </a:r>
            <a:r>
              <a:rPr lang="nl-BE" dirty="0" err="1" smtClean="0"/>
              <a:t>description</a:t>
            </a:r>
            <a:r>
              <a:rPr lang="nl-BE" dirty="0" smtClean="0"/>
              <a:t> of the lab)</a:t>
            </a:r>
          </a:p>
          <a:p>
            <a:pPr lvl="1">
              <a:buFont typeface="Arial" pitchFamily="34" charset="0"/>
              <a:buChar char="•"/>
            </a:pPr>
            <a:r>
              <a:rPr lang="nl-BE" dirty="0" err="1" smtClean="0"/>
              <a:t>unitTesting</a:t>
            </a:r>
            <a:r>
              <a:rPr lang="nl-BE" dirty="0" smtClean="0"/>
              <a:t>_</a:t>
            </a:r>
            <a:r>
              <a:rPr lang="nl-BE" dirty="0" err="1" smtClean="0"/>
              <a:t>ref.docx</a:t>
            </a:r>
            <a:r>
              <a:rPr lang="nl-BE" dirty="0" smtClean="0"/>
              <a:t> (</a:t>
            </a:r>
            <a:r>
              <a:rPr lang="nl-BE" dirty="0" err="1" smtClean="0"/>
              <a:t>some</a:t>
            </a:r>
            <a:r>
              <a:rPr lang="nl-BE" dirty="0" smtClean="0"/>
              <a:t> </a:t>
            </a:r>
            <a:r>
              <a:rPr lang="nl-BE" dirty="0" err="1" smtClean="0"/>
              <a:t>Nunit</a:t>
            </a:r>
            <a:r>
              <a:rPr lang="nl-BE" dirty="0" smtClean="0"/>
              <a:t> </a:t>
            </a:r>
            <a:r>
              <a:rPr lang="nl-BE" dirty="0" err="1" smtClean="0"/>
              <a:t>references</a:t>
            </a:r>
            <a:r>
              <a:rPr lang="nl-BE" dirty="0" smtClean="0"/>
              <a:t>)</a:t>
            </a:r>
          </a:p>
          <a:p>
            <a:pPr lvl="1">
              <a:buFont typeface="Arial" pitchFamily="34" charset="0"/>
              <a:buChar char="•"/>
            </a:pPr>
            <a:r>
              <a:rPr lang="nl-BE" dirty="0" err="1" smtClean="0"/>
              <a:t>unitTesting.pptx</a:t>
            </a:r>
            <a:r>
              <a:rPr lang="nl-BE" dirty="0" smtClean="0"/>
              <a:t> (</a:t>
            </a:r>
            <a:r>
              <a:rPr lang="nl-BE" dirty="0" err="1" smtClean="0"/>
              <a:t>this</a:t>
            </a:r>
            <a:r>
              <a:rPr lang="nl-BE" dirty="0" smtClean="0"/>
              <a:t> </a:t>
            </a:r>
            <a:r>
              <a:rPr lang="nl-BE" dirty="0" err="1" smtClean="0"/>
              <a:t>presentation</a:t>
            </a:r>
            <a:r>
              <a:rPr lang="nl-BE" dirty="0" smtClean="0"/>
              <a:t>)</a:t>
            </a:r>
          </a:p>
          <a:p>
            <a:pPr lvl="1">
              <a:buNone/>
            </a:pPr>
            <a:r>
              <a:rPr lang="nl-BE" b="1" dirty="0" smtClean="0"/>
              <a:t>Frameworks</a:t>
            </a:r>
            <a:endParaRPr lang="nl-BE" b="1" dirty="0" smtClean="0"/>
          </a:p>
          <a:p>
            <a:pPr lvl="1"/>
            <a:r>
              <a:rPr lang="nl-BE" dirty="0" err="1" smtClean="0"/>
              <a:t>Nunit</a:t>
            </a:r>
            <a:r>
              <a:rPr lang="nl-BE" dirty="0" smtClean="0"/>
              <a:t> </a:t>
            </a:r>
            <a:r>
              <a:rPr lang="nl-BE" dirty="0" err="1" smtClean="0"/>
              <a:t>framework</a:t>
            </a:r>
            <a:endParaRPr lang="nl-BE" dirty="0" smtClean="0"/>
          </a:p>
          <a:p>
            <a:pPr lvl="1"/>
            <a:r>
              <a:rPr lang="nl-BE" dirty="0" err="1" smtClean="0"/>
              <a:t>Rhino</a:t>
            </a:r>
            <a:r>
              <a:rPr lang="nl-BE" dirty="0" smtClean="0"/>
              <a:t> </a:t>
            </a:r>
            <a:r>
              <a:rPr lang="nl-BE" dirty="0" err="1" smtClean="0"/>
              <a:t>Mocks</a:t>
            </a:r>
            <a:r>
              <a:rPr lang="nl-BE" dirty="0" smtClean="0"/>
              <a:t> </a:t>
            </a:r>
            <a:r>
              <a:rPr lang="nl-BE" dirty="0" err="1" smtClean="0"/>
              <a:t>dll</a:t>
            </a:r>
            <a:endParaRPr lang="nl-BE" dirty="0" smtClean="0"/>
          </a:p>
          <a:p>
            <a:pPr lvl="1">
              <a:buNone/>
            </a:pPr>
            <a:r>
              <a:rPr lang="nl-BE" b="1" dirty="0" smtClean="0"/>
              <a:t>RSS (the project to start </a:t>
            </a:r>
            <a:r>
              <a:rPr lang="nl-BE" b="1" dirty="0" err="1" smtClean="0"/>
              <a:t>with</a:t>
            </a:r>
            <a:r>
              <a:rPr lang="nl-BE" b="1" dirty="0" smtClean="0"/>
              <a:t>)</a:t>
            </a:r>
          </a:p>
          <a:p>
            <a:pPr lvl="1">
              <a:buNone/>
            </a:pPr>
            <a:r>
              <a:rPr lang="nl-BE" b="1" dirty="0" err="1" smtClean="0"/>
              <a:t>Rss</a:t>
            </a:r>
            <a:r>
              <a:rPr lang="nl-BE" b="1" dirty="0" smtClean="0"/>
              <a:t>_</a:t>
            </a:r>
            <a:r>
              <a:rPr lang="nl-BE" b="1" dirty="0" err="1" smtClean="0"/>
              <a:t>final</a:t>
            </a:r>
            <a:r>
              <a:rPr lang="nl-BE" b="1" dirty="0" smtClean="0"/>
              <a:t> (the project </a:t>
            </a:r>
            <a:r>
              <a:rPr lang="nl-BE" b="1" dirty="0" err="1" smtClean="0"/>
              <a:t>containing</a:t>
            </a:r>
            <a:r>
              <a:rPr lang="nl-BE" b="1" dirty="0" smtClean="0"/>
              <a:t> the tests)</a:t>
            </a:r>
          </a:p>
          <a:p>
            <a:pPr lvl="1">
              <a:buNone/>
            </a:pPr>
            <a:endParaRPr lang="nl-BE" dirty="0" smtClean="0"/>
          </a:p>
          <a:p>
            <a:pPr lvl="1">
              <a:buNone/>
            </a:pPr>
            <a:endParaRPr lang="en-US" dirty="0"/>
          </a:p>
        </p:txBody>
      </p:sp>
      <p:sp>
        <p:nvSpPr>
          <p:cNvPr id="3" name="Title 2"/>
          <p:cNvSpPr>
            <a:spLocks noGrp="1"/>
          </p:cNvSpPr>
          <p:nvPr>
            <p:ph type="title"/>
          </p:nvPr>
        </p:nvSpPr>
        <p:spPr/>
        <p:txBody>
          <a:bodyPr/>
          <a:lstStyle/>
          <a:p>
            <a:r>
              <a:rPr lang="en-GB" dirty="0" smtClean="0"/>
              <a:t>Lab Unit </a:t>
            </a:r>
            <a:r>
              <a:rPr lang="en-GB" dirty="0" smtClean="0"/>
              <a:t>testing</a:t>
            </a:r>
            <a:endParaRPr lang="en-GB" dirty="0"/>
          </a:p>
        </p:txBody>
      </p:sp>
      <p:sp>
        <p:nvSpPr>
          <p:cNvPr id="13" name="Slide Number Placeholder 12"/>
          <p:cNvSpPr>
            <a:spLocks noGrp="1"/>
          </p:cNvSpPr>
          <p:nvPr>
            <p:ph type="sldNum" sz="quarter" idx="12"/>
          </p:nvPr>
        </p:nvSpPr>
        <p:spPr/>
        <p:txBody>
          <a:bodyPr/>
          <a:lstStyle/>
          <a:p>
            <a:r>
              <a:rPr lang="en-GB" smtClean="0"/>
              <a:t>No. </a:t>
            </a:r>
            <a:fld id="{525A3C56-E491-49B2-93F3-63532DF516BC}" type="slidenum">
              <a:rPr lang="en-GB" smtClean="0"/>
              <a:pPr/>
              <a:t>4</a:t>
            </a:fld>
            <a:endParaRPr lang="en-GB" dirty="0"/>
          </a:p>
        </p:txBody>
      </p:sp>
      <p:sp>
        <p:nvSpPr>
          <p:cNvPr id="5" name="Footer Placeholder 4"/>
          <p:cNvSpPr>
            <a:spLocks noGrp="1"/>
          </p:cNvSpPr>
          <p:nvPr>
            <p:ph type="ftr" sz="quarter" idx="22"/>
          </p:nvPr>
        </p:nvSpPr>
        <p:spPr/>
        <p:txBody>
          <a:bodyPr/>
          <a:lstStyle/>
          <a:p>
            <a:pPr algn="l"/>
            <a:r>
              <a:rPr lang="en-GB" smtClean="0"/>
              <a:t>Lab Unit </a:t>
            </a:r>
            <a:r>
              <a:rPr lang="en-GB" dirty="0" smtClean="0"/>
              <a:t>testing</a:t>
            </a:r>
            <a:endParaRPr lang="en-GB"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Logica Colour Palette">
      <a:dk1>
        <a:srgbClr val="363534"/>
      </a:dk1>
      <a:lt1>
        <a:srgbClr val="FFFFFF"/>
      </a:lt1>
      <a:dk2>
        <a:srgbClr val="FFCC00"/>
      </a:dk2>
      <a:lt2>
        <a:srgbClr val="FFFFFF"/>
      </a:lt2>
      <a:accent1>
        <a:srgbClr val="005BBB"/>
      </a:accent1>
      <a:accent2>
        <a:srgbClr val="E00034"/>
      </a:accent2>
      <a:accent3>
        <a:srgbClr val="661C78"/>
      </a:accent3>
      <a:accent4>
        <a:srgbClr val="FF6E00"/>
      </a:accent4>
      <a:accent5>
        <a:srgbClr val="6EC628"/>
      </a:accent5>
      <a:accent6>
        <a:srgbClr val="00B4D7"/>
      </a:accent6>
      <a:hlink>
        <a:srgbClr val="FF6E00"/>
      </a:hlink>
      <a:folHlink>
        <a:srgbClr val="FF6E0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9525" algn="ctr">
          <a:noFill/>
          <a:miter lim="800000"/>
          <a:headEnd/>
          <a:tailEnd/>
        </a:ln>
        <a:effectLst/>
      </a:spPr>
      <a:bodyPr lIns="63500" tIns="0" rIns="64800" bIns="0" rtlCol="0" anchor="ctr"/>
      <a:lstStyle>
        <a:defPPr algn="ctr">
          <a:spcBef>
            <a:spcPct val="0"/>
          </a:spcBef>
          <a:buClrTx/>
          <a:buSzPct val="90000"/>
          <a:defRPr sz="1600" b="1" dirty="0">
            <a:solidFill>
              <a:schemeClr val="bg1"/>
            </a:solidFill>
            <a:cs typeface="Arial" pitchFamily="34" charset="0"/>
          </a:defRPr>
        </a:defPPr>
      </a:lstStyle>
    </a:spDef>
    <a:lnDef>
      <a:spPr bwMode="gray">
        <a:noFill/>
        <a:ln w="12700">
          <a:solidFill>
            <a:schemeClr val="accent1"/>
          </a:solidFill>
          <a:round/>
          <a:headEnd/>
          <a:tailEnd/>
        </a:ln>
        <a:effectLst/>
      </a:spPr>
      <a:bodyPr/>
      <a:lstStyle/>
    </a:lnDef>
    <a:txDef>
      <a:spPr bwMode="auto">
        <a:noFill/>
        <a:ln w="9525" algn="ctr">
          <a:noFill/>
          <a:miter lim="800000"/>
          <a:headEnd/>
          <a:tailEnd/>
        </a:ln>
        <a:effectLst/>
      </a:spPr>
      <a:bodyPr wrap="square" lIns="0" tIns="0" rIns="0" bIns="0" rtlCol="0">
        <a:spAutoFit/>
      </a:bodyPr>
      <a:lstStyle>
        <a:defPPr>
          <a:defRPr dirty="0" smtClean="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5E88B5A4C166F4D845B9CCD5CB96BA1" ma:contentTypeVersion="0" ma:contentTypeDescription="Create a new document." ma:contentTypeScope="" ma:versionID="d0738212fc17096a95e4afcebda4260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726F929-2E9A-469D-957B-3A7C474243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83354025-1425-408F-B871-BD7E7FCD8181}">
  <ds:schemaRefs>
    <ds:schemaRef ds:uri="http://purl.org/dc/terms/"/>
    <ds:schemaRef ds:uri="http://schemas.microsoft.com/office/2006/documentManagement/types"/>
    <ds:schemaRef ds:uri="http://purl.org/dc/elements/1.1/"/>
    <ds:schemaRef ds:uri="http://schemas.microsoft.com/office/2006/metadata/properties"/>
    <ds:schemaRef ds:uri="http://purl.org/dc/dcmitype/"/>
    <ds:schemaRef ds:uri="http://www.w3.org/XML/1998/namespace"/>
    <ds:schemaRef ds:uri="http://schemas.openxmlformats.org/package/2006/metadata/core-properties"/>
  </ds:schemaRefs>
</ds:datastoreItem>
</file>

<file path=customXml/itemProps3.xml><?xml version="1.0" encoding="utf-8"?>
<ds:datastoreItem xmlns:ds="http://schemas.openxmlformats.org/officeDocument/2006/customXml" ds:itemID="{236695B5-23FE-4EE4-9C97-C690E251A61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2400</TotalTime>
  <Words>973</Words>
  <Application>Microsoft Office PowerPoint</Application>
  <PresentationFormat>On-screen Show (4:3)</PresentationFormat>
  <Paragraphs>42</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Verdana</vt:lpstr>
      <vt:lpstr>Office Theme</vt:lpstr>
      <vt:lpstr>Lab NUNIT</vt:lpstr>
      <vt:lpstr>Lab Unit testing</vt:lpstr>
      <vt:lpstr>Lab Unit testing</vt:lpstr>
      <vt:lpstr>Lab Unit testing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www.wizkit.com</dc:creator>
  <cp:lastModifiedBy>Jan Tourlamain</cp:lastModifiedBy>
  <cp:revision>293</cp:revision>
  <dcterms:created xsi:type="dcterms:W3CDTF">2009-08-07T08:16:28Z</dcterms:created>
  <dcterms:modified xsi:type="dcterms:W3CDTF">2013-05-23T09:42:16Z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Onscreen</vt:lpwstr>
  </property>
  <property fmtid="{D5CDD505-2E9C-101B-9397-08002B2CF9AE}" pid="3" name="WizKit Template Version">
    <vt:i4>4</vt:i4>
  </property>
</Properties>
</file>