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0"/>
    <p:restoredTop sz="83880"/>
  </p:normalViewPr>
  <p:slideViewPr>
    <p:cSldViewPr snapToGrid="0" snapToObjects="1">
      <p:cViewPr varScale="1">
        <p:scale>
          <a:sx n="103" d="100"/>
          <a:sy n="103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3658E-9464-454F-A7EF-D22AD46C7C27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768E6-52FA-2A42-9D68-AEC7C523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7501-6C96-F149-833F-F97A2C872419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85F-F010-544F-958E-18E5C3D576EB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358-7D21-A847-B4D5-35AA2B3C57D4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7E85-A884-5942-A727-50DC43238436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C2D4-42D1-EE45-ABBB-EF45F0C4BCC9}" type="datetime5">
              <a:rPr lang="en-US" smtClean="0"/>
              <a:t>23-Dec-15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953F-24E7-614D-94AC-3D566991E66E}" type="datetime5">
              <a:rPr lang="en-US" smtClean="0"/>
              <a:t>23-Dec-15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96B7-0BE7-1C4D-8932-E63F4C0D2E57}" type="datetime5">
              <a:rPr lang="en-US" smtClean="0"/>
              <a:t>23-Dec-15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0CF5-A2DC-5E4E-A784-B23CE516E858}" type="datetime5">
              <a:rPr lang="en-US" smtClean="0"/>
              <a:t>23-Dec-15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1B4E-ACF0-4F4E-BD83-55A8F159D79D}" type="datetime5">
              <a:rPr lang="en-US" smtClean="0"/>
              <a:t>23-Dec-15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CC25-D1D6-484D-8085-DFC2485BB271}" type="datetime5">
              <a:rPr lang="en-US" smtClean="0"/>
              <a:t>23-Dec-15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8D3C-4275-1F4B-907F-EDCE1B14D684}" type="datetime5">
              <a:rPr lang="en-US" smtClean="0"/>
              <a:t>23-Dec-15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DF4B-F97D-744C-88DD-4C060E8F3A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 LMC 1&amp;2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Application Android d’aide à l’observance pour le traitement de la LMC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180F-7049-F544-9EB1-35E0C980AF0F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Motivations de l’application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Objectifs de l’application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Principes de l’application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Présentation détaillée de l’application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Traitements</a:t>
            </a:r>
            <a:r>
              <a:rPr lang="en-US" dirty="0" smtClean="0"/>
              <a:t> de longue </a:t>
            </a:r>
            <a:r>
              <a:rPr lang="en-US" dirty="0" err="1" smtClean="0"/>
              <a:t>durée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Posologie</a:t>
            </a:r>
            <a:r>
              <a:rPr lang="en-US" dirty="0" smtClean="0"/>
              <a:t> “non-standard”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Importance de </a:t>
            </a:r>
            <a:r>
              <a:rPr lang="en-US" dirty="0" err="1" smtClean="0"/>
              <a:t>l’observance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Peur</a:t>
            </a:r>
            <a:r>
              <a:rPr lang="en-US" dirty="0" smtClean="0"/>
              <a:t> de </a:t>
            </a:r>
            <a:r>
              <a:rPr lang="en-US" dirty="0" err="1" smtClean="0"/>
              <a:t>l’oubli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Apporter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aide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l’observance</a:t>
            </a:r>
            <a:r>
              <a:rPr lang="en-US" dirty="0"/>
              <a:t> </a:t>
            </a:r>
            <a:r>
              <a:rPr lang="en-US" dirty="0" smtClean="0"/>
              <a:t>pour le </a:t>
            </a:r>
            <a:r>
              <a:rPr lang="en-US" dirty="0" err="1" smtClean="0"/>
              <a:t>traitement</a:t>
            </a:r>
            <a:r>
              <a:rPr lang="en-US" dirty="0" smtClean="0"/>
              <a:t> de la LMC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Developper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pour smartphones Android: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Simple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configurer</a:t>
            </a:r>
            <a:r>
              <a:rPr lang="en-US" dirty="0" smtClean="0"/>
              <a:t> et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err="1" smtClean="0"/>
              <a:t>Avertissant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des </a:t>
            </a:r>
            <a:r>
              <a:rPr lang="en-US" dirty="0" err="1" smtClean="0"/>
              <a:t>heures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r>
              <a:rPr lang="en-US" dirty="0" smtClean="0"/>
              <a:t> (de je</a:t>
            </a:r>
            <a:r>
              <a:rPr lang="fr-CH" dirty="0" err="1" smtClean="0"/>
              <a:t>ûn</a:t>
            </a:r>
            <a:r>
              <a:rPr lang="fr-CH" dirty="0" smtClean="0"/>
              <a:t>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Principes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Règlage</a:t>
            </a:r>
            <a:r>
              <a:rPr lang="en-US" b="1" dirty="0" smtClean="0"/>
              <a:t> la </a:t>
            </a:r>
            <a:r>
              <a:rPr lang="en-US" b="1" dirty="0" err="1" smtClean="0"/>
              <a:t>posologie</a:t>
            </a:r>
            <a:endParaRPr lang="en-US" b="1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prise</a:t>
            </a:r>
            <a:r>
              <a:rPr lang="en-US" dirty="0" smtClean="0"/>
              <a:t> par jour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prises</a:t>
            </a:r>
            <a:r>
              <a:rPr lang="en-US" dirty="0" smtClean="0"/>
              <a:t> par jour </a:t>
            </a:r>
            <a:r>
              <a:rPr lang="en-US" dirty="0" err="1" smtClean="0"/>
              <a:t>à</a:t>
            </a:r>
            <a:r>
              <a:rPr lang="en-US" dirty="0" smtClean="0"/>
              <a:t> je</a:t>
            </a:r>
            <a:r>
              <a:rPr lang="fr-CH" dirty="0" err="1" smtClean="0"/>
              <a:t>ûn</a:t>
            </a:r>
            <a:r>
              <a:rPr lang="fr-CH" dirty="0" smtClean="0"/>
              <a:t> (2h avant la prise du médicament et 1h après)</a:t>
            </a:r>
          </a:p>
          <a:p>
            <a:pPr lvl="1"/>
            <a:endParaRPr lang="fr-CH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Réglage</a:t>
            </a:r>
            <a:r>
              <a:rPr lang="en-US" b="1" dirty="0" smtClean="0"/>
              <a:t> des </a:t>
            </a:r>
            <a:r>
              <a:rPr lang="en-US" b="1" dirty="0" err="1" smtClean="0"/>
              <a:t>heures</a:t>
            </a:r>
            <a:r>
              <a:rPr lang="en-US" b="1" dirty="0" smtClean="0"/>
              <a:t> de </a:t>
            </a:r>
            <a:r>
              <a:rPr lang="en-US" b="1" dirty="0" err="1" smtClean="0"/>
              <a:t>prise</a:t>
            </a:r>
            <a:endParaRPr lang="en-US" b="1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heure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définir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1/jour</a:t>
            </a:r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heure</a:t>
            </a:r>
            <a:r>
              <a:rPr lang="en-US" dirty="0" smtClean="0"/>
              <a:t> le </a:t>
            </a:r>
            <a:r>
              <a:rPr lang="en-US" dirty="0" err="1" smtClean="0"/>
              <a:t>matin</a:t>
            </a:r>
            <a:r>
              <a:rPr lang="en-US" dirty="0" smtClean="0"/>
              <a:t>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heure</a:t>
            </a:r>
            <a:r>
              <a:rPr lang="en-US" dirty="0" smtClean="0"/>
              <a:t> le </a:t>
            </a:r>
            <a:r>
              <a:rPr lang="en-US" dirty="0" err="1" smtClean="0"/>
              <a:t>soir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2/jour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Réglage</a:t>
            </a:r>
            <a:r>
              <a:rPr lang="en-US" b="1" dirty="0" smtClean="0"/>
              <a:t> des </a:t>
            </a:r>
            <a:r>
              <a:rPr lang="en-US" b="1" dirty="0" err="1" smtClean="0"/>
              <a:t>alarmes</a:t>
            </a:r>
            <a:endParaRPr lang="en-US" b="1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alarme</a:t>
            </a:r>
            <a:r>
              <a:rPr lang="en-US" dirty="0" smtClean="0"/>
              <a:t> par possible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1/jour</a:t>
            </a:r>
          </a:p>
          <a:p>
            <a:pPr lvl="1"/>
            <a:r>
              <a:rPr lang="en-US" dirty="0" err="1" smtClean="0"/>
              <a:t>Jusqu’à</a:t>
            </a:r>
            <a:r>
              <a:rPr lang="en-US" dirty="0" smtClean="0"/>
              <a:t> 8 </a:t>
            </a:r>
            <a:r>
              <a:rPr lang="en-US" dirty="0" err="1" smtClean="0"/>
              <a:t>alarmes</a:t>
            </a:r>
            <a:r>
              <a:rPr lang="en-US" dirty="0" smtClean="0"/>
              <a:t> par jour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posologie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2/jour</a:t>
            </a:r>
          </a:p>
          <a:p>
            <a:pPr lvl="2"/>
            <a:r>
              <a:rPr lang="en-US" dirty="0" smtClean="0"/>
              <a:t>Dernier snack </a:t>
            </a:r>
            <a:r>
              <a:rPr lang="en-US" dirty="0" err="1" smtClean="0"/>
              <a:t>avant</a:t>
            </a:r>
            <a:r>
              <a:rPr lang="en-US" dirty="0" smtClean="0"/>
              <a:t> début du j</a:t>
            </a:r>
            <a:r>
              <a:rPr lang="fr-CH" dirty="0" err="1" smtClean="0"/>
              <a:t>eûn</a:t>
            </a:r>
            <a:endParaRPr lang="fr-CH" dirty="0" smtClean="0"/>
          </a:p>
          <a:p>
            <a:pPr lvl="2"/>
            <a:r>
              <a:rPr lang="fr-CH" dirty="0" smtClean="0"/>
              <a:t>Début du </a:t>
            </a:r>
            <a:r>
              <a:rPr lang="fr-CH" dirty="0" err="1" smtClean="0"/>
              <a:t>jeûn</a:t>
            </a:r>
            <a:endParaRPr lang="fr-CH" dirty="0" smtClean="0"/>
          </a:p>
          <a:p>
            <a:pPr lvl="2"/>
            <a:r>
              <a:rPr lang="fr-CH" dirty="0" smtClean="0"/>
              <a:t>Prise du médicament</a:t>
            </a:r>
          </a:p>
          <a:p>
            <a:pPr lvl="2"/>
            <a:r>
              <a:rPr lang="fr-CH" dirty="0" smtClean="0"/>
              <a:t>Fin du </a:t>
            </a:r>
            <a:r>
              <a:rPr lang="fr-CH" dirty="0" err="1" smtClean="0"/>
              <a:t>jeûn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Principes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Utilisation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alarme</a:t>
            </a:r>
            <a:r>
              <a:rPr lang="en-US" dirty="0" smtClean="0"/>
              <a:t> </a:t>
            </a:r>
            <a:r>
              <a:rPr lang="en-US" dirty="0" err="1" smtClean="0"/>
              <a:t>configurée</a:t>
            </a:r>
            <a:r>
              <a:rPr lang="en-US" dirty="0" smtClean="0"/>
              <a:t> le smartphone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A</a:t>
            </a:r>
            <a:r>
              <a:rPr lang="en-US" dirty="0" err="1" smtClean="0"/>
              <a:t>ffiche</a:t>
            </a:r>
            <a:r>
              <a:rPr lang="en-US" dirty="0" smtClean="0"/>
              <a:t> un </a:t>
            </a:r>
            <a:r>
              <a:rPr lang="en-US" dirty="0" err="1" smtClean="0"/>
              <a:t>écran</a:t>
            </a:r>
            <a:r>
              <a:rPr lang="en-US" dirty="0" smtClean="0"/>
              <a:t> </a:t>
            </a:r>
            <a:r>
              <a:rPr lang="en-US" dirty="0" err="1" smtClean="0"/>
              <a:t>d’alarme</a:t>
            </a:r>
            <a:r>
              <a:rPr lang="en-US" dirty="0" smtClean="0"/>
              <a:t> avec </a:t>
            </a:r>
            <a:r>
              <a:rPr lang="en-US" dirty="0" err="1" smtClean="0"/>
              <a:t>l’action</a:t>
            </a:r>
            <a:r>
              <a:rPr lang="en-US" dirty="0" smtClean="0"/>
              <a:t> </a:t>
            </a:r>
            <a:r>
              <a:rPr lang="en-US" dirty="0" err="1" smtClean="0"/>
              <a:t>associée</a:t>
            </a:r>
            <a:r>
              <a:rPr lang="en-US" dirty="0" smtClean="0"/>
              <a:t>:</a:t>
            </a:r>
          </a:p>
          <a:p>
            <a:pPr lvl="2">
              <a:lnSpc>
                <a:spcPct val="110000"/>
              </a:lnSpc>
            </a:pPr>
            <a:r>
              <a:rPr lang="en-US" i="1" dirty="0" err="1" smtClean="0"/>
              <a:t>Prendre</a:t>
            </a:r>
            <a:r>
              <a:rPr lang="en-US" i="1" dirty="0" smtClean="0"/>
              <a:t> le </a:t>
            </a:r>
            <a:r>
              <a:rPr lang="en-US" i="1" dirty="0" err="1" smtClean="0"/>
              <a:t>médicament</a:t>
            </a:r>
            <a:r>
              <a:rPr lang="en-US" i="1" dirty="0" smtClean="0"/>
              <a:t>, Début du je</a:t>
            </a:r>
            <a:r>
              <a:rPr lang="fr-CH" i="1" dirty="0" err="1" smtClean="0"/>
              <a:t>ûn</a:t>
            </a:r>
            <a:r>
              <a:rPr lang="fr-CH" i="1" dirty="0"/>
              <a:t>,</a:t>
            </a:r>
            <a:r>
              <a:rPr lang="fr-CH" i="1" dirty="0" smtClean="0"/>
              <a:t> Fin du </a:t>
            </a:r>
            <a:r>
              <a:rPr lang="fr-CH" i="1" dirty="0" err="1" smtClean="0"/>
              <a:t>jeûn</a:t>
            </a:r>
            <a:r>
              <a:rPr lang="fr-CH" dirty="0" smtClean="0"/>
              <a:t>, </a:t>
            </a:r>
            <a:r>
              <a:rPr lang="fr-CH" i="1" dirty="0" smtClean="0"/>
              <a:t>etc.</a:t>
            </a:r>
          </a:p>
          <a:p>
            <a:pPr lvl="1">
              <a:lnSpc>
                <a:spcPct val="200000"/>
              </a:lnSpc>
            </a:pPr>
            <a:r>
              <a:rPr lang="fr-CH" dirty="0" smtClean="0"/>
              <a:t>Sonne avec la sonnerie/tonalité définie par l’utilisateur</a:t>
            </a:r>
          </a:p>
          <a:p>
            <a:pPr lvl="1">
              <a:lnSpc>
                <a:spcPct val="200000"/>
              </a:lnSpc>
            </a:pPr>
            <a:r>
              <a:rPr lang="fr-CH" dirty="0" smtClean="0"/>
              <a:t>L’écran d’alarme est fermé dès que l’utilisateur l’</a:t>
            </a:r>
            <a:r>
              <a:rPr lang="fr-CH" i="1" dirty="0" smtClean="0"/>
              <a:t>acquitte</a:t>
            </a:r>
          </a:p>
          <a:p>
            <a:pPr lvl="2">
              <a:lnSpc>
                <a:spcPct val="110000"/>
              </a:lnSpc>
            </a:pPr>
            <a:r>
              <a:rPr lang="fr-CH" i="1" dirty="0" smtClean="0"/>
              <a:t>i.e. </a:t>
            </a:r>
            <a:r>
              <a:rPr lang="fr-CH" smtClean="0"/>
              <a:t>clique </a:t>
            </a:r>
            <a:r>
              <a:rPr lang="fr-CH" dirty="0" smtClean="0"/>
              <a:t>sur n’importe quelle partie </a:t>
            </a:r>
            <a:r>
              <a:rPr lang="fr-CH" smtClean="0"/>
              <a:t>de l’écran</a:t>
            </a:r>
            <a:endParaRPr lang="fr-CH" i="1" dirty="0" smtClean="0"/>
          </a:p>
          <a:p>
            <a:pPr lvl="1">
              <a:lnSpc>
                <a:spcPct val="200000"/>
              </a:lnSpc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Jean-Charles </a:t>
            </a:r>
            <a:r>
              <a:rPr lang="en-US" dirty="0" err="1" smtClean="0"/>
              <a:t>Tournier</a:t>
            </a:r>
            <a:r>
              <a:rPr lang="en-US" dirty="0" smtClean="0"/>
              <a:t> pour LMC-France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Principes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Développement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Détail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83C-40DF-8648-B289-6D91A320826A}" type="datetime5">
              <a:rPr lang="en-US" smtClean="0"/>
              <a:t>23-Dec-15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Jean-Charles Tournier pour LMC-France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DF4B-F97D-744C-88DD-4C060E8F3A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292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STOP LMC 1&amp;2</vt:lpstr>
      <vt:lpstr>Contenu</vt:lpstr>
      <vt:lpstr>Motivations</vt:lpstr>
      <vt:lpstr>Objectifs</vt:lpstr>
      <vt:lpstr>Principes de l’application Configuration</vt:lpstr>
      <vt:lpstr>Principes de l’application Utilisation</vt:lpstr>
      <vt:lpstr>Principes de l’application Développement</vt:lpstr>
      <vt:lpstr>Détail de l’application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2015-12-23T15:15:44Z</dcterms:created>
  <dcterms:modified xsi:type="dcterms:W3CDTF">2015-12-23T16:13:52Z</dcterms:modified>
</cp:coreProperties>
</file>