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handoutMasterIdLst>
    <p:handoutMasterId r:id="rId23"/>
  </p:handoutMasterIdLst>
  <p:sldIdLst>
    <p:sldId id="256" r:id="rId2"/>
    <p:sldId id="294" r:id="rId3"/>
    <p:sldId id="295" r:id="rId4"/>
    <p:sldId id="296" r:id="rId5"/>
    <p:sldId id="302" r:id="rId6"/>
    <p:sldId id="303" r:id="rId7"/>
    <p:sldId id="304" r:id="rId8"/>
    <p:sldId id="297" r:id="rId9"/>
    <p:sldId id="298" r:id="rId10"/>
    <p:sldId id="269" r:id="rId11"/>
    <p:sldId id="300" r:id="rId12"/>
    <p:sldId id="301" r:id="rId13"/>
    <p:sldId id="305" r:id="rId14"/>
    <p:sldId id="306" r:id="rId15"/>
    <p:sldId id="308" r:id="rId16"/>
    <p:sldId id="309" r:id="rId17"/>
    <p:sldId id="310" r:id="rId18"/>
    <p:sldId id="311" r:id="rId19"/>
    <p:sldId id="307" r:id="rId20"/>
    <p:sldId id="299" r:id="rId21"/>
  </p:sldIdLst>
  <p:sldSz cx="7812088" cy="4392613"/>
  <p:notesSz cx="6985000" cy="92837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fleche_rond" panose="020B0604020202020204" charset="0"/>
      <p:regular r:id="rId36"/>
    </p:embeddedFont>
    <p:embeddedFont>
      <p:font typeface="Source Sans Pro" panose="020B0503030403020204" pitchFamily="34" charset="0"/>
      <p:regular r:id="rId37"/>
      <p:bold r:id="rId38"/>
      <p:italic r:id="rId39"/>
      <p:boldItalic r:id="rId40"/>
    </p:embeddedFont>
  </p:embeddedFontLst>
  <p:defaultTextStyle>
    <a:defPPr>
      <a:defRPr lang="fr-FR"/>
    </a:defPPr>
    <a:lvl1pPr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1pPr>
    <a:lvl2pPr marL="347663" indent="109538"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2pPr>
    <a:lvl3pPr marL="696913" indent="217488"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3pPr>
    <a:lvl4pPr marL="1044575" indent="327025"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4pPr>
    <a:lvl5pPr marL="1393825" indent="434975"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5pPr>
    <a:lvl6pPr marL="2286000" algn="l" defTabSz="914400" rtl="0" eaLnBrk="1" latinLnBrk="0" hangingPunct="1">
      <a:defRPr sz="1400" kern="1200">
        <a:solidFill>
          <a:schemeClr val="tx1"/>
        </a:solidFill>
        <a:latin typeface="Calibri" pitchFamily="34" charset="0"/>
        <a:ea typeface="+mn-ea"/>
        <a:cs typeface="Arial" charset="0"/>
      </a:defRPr>
    </a:lvl6pPr>
    <a:lvl7pPr marL="2743200" algn="l" defTabSz="914400" rtl="0" eaLnBrk="1" latinLnBrk="0" hangingPunct="1">
      <a:defRPr sz="1400" kern="1200">
        <a:solidFill>
          <a:schemeClr val="tx1"/>
        </a:solidFill>
        <a:latin typeface="Calibri" pitchFamily="34" charset="0"/>
        <a:ea typeface="+mn-ea"/>
        <a:cs typeface="Arial" charset="0"/>
      </a:defRPr>
    </a:lvl7pPr>
    <a:lvl8pPr marL="3200400" algn="l" defTabSz="914400" rtl="0" eaLnBrk="1" latinLnBrk="0" hangingPunct="1">
      <a:defRPr sz="1400" kern="1200">
        <a:solidFill>
          <a:schemeClr val="tx1"/>
        </a:solidFill>
        <a:latin typeface="Calibri" pitchFamily="34" charset="0"/>
        <a:ea typeface="+mn-ea"/>
        <a:cs typeface="Arial" charset="0"/>
      </a:defRPr>
    </a:lvl8pPr>
    <a:lvl9pPr marL="3657600" algn="l" defTabSz="914400" rtl="0" eaLnBrk="1" latinLnBrk="0" hangingPunct="1">
      <a:defRPr sz="1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1383">
          <p15:clr>
            <a:srgbClr val="A4A3A4"/>
          </p15:clr>
        </p15:guide>
        <p15:guide id="2" orient="horz" pos="154">
          <p15:clr>
            <a:srgbClr val="A4A3A4"/>
          </p15:clr>
        </p15:guide>
        <p15:guide id="3" orient="horz" pos="2653">
          <p15:clr>
            <a:srgbClr val="A4A3A4"/>
          </p15:clr>
        </p15:guide>
        <p15:guide id="4" orient="horz" pos="1065">
          <p15:clr>
            <a:srgbClr val="A4A3A4"/>
          </p15:clr>
        </p15:guide>
        <p15:guide id="5" orient="horz" pos="22">
          <p15:clr>
            <a:srgbClr val="A4A3A4"/>
          </p15:clr>
        </p15:guide>
        <p15:guide id="6" orient="horz" pos="2233">
          <p15:clr>
            <a:srgbClr val="A4A3A4"/>
          </p15:clr>
        </p15:guide>
        <p15:guide id="7" orient="horz" pos="657">
          <p15:clr>
            <a:srgbClr val="A4A3A4"/>
          </p15:clr>
        </p15:guide>
        <p15:guide id="8" orient="horz" pos="2284">
          <p15:clr>
            <a:srgbClr val="A4A3A4"/>
          </p15:clr>
        </p15:guide>
        <p15:guide id="9" pos="2460">
          <p15:clr>
            <a:srgbClr val="A4A3A4"/>
          </p15:clr>
        </p15:guide>
        <p15:guide id="10" pos="4819">
          <p15:clr>
            <a:srgbClr val="A4A3A4"/>
          </p15:clr>
        </p15:guide>
        <p15:guide id="11" pos="1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4146"/>
    <a:srgbClr val="027180"/>
    <a:srgbClr val="BC9D45"/>
    <a:srgbClr val="343C3D"/>
    <a:srgbClr val="00008F"/>
    <a:srgbClr val="B5D0EE"/>
    <a:srgbClr val="00AEC6"/>
    <a:srgbClr val="E196AA"/>
    <a:srgbClr val="9FD9B4"/>
    <a:srgbClr val="9190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9" autoAdjust="0"/>
    <p:restoredTop sz="69363" autoAdjust="0"/>
  </p:normalViewPr>
  <p:slideViewPr>
    <p:cSldViewPr snapToGrid="0">
      <p:cViewPr varScale="1">
        <p:scale>
          <a:sx n="94" d="100"/>
          <a:sy n="94" d="100"/>
        </p:scale>
        <p:origin x="816" y="67"/>
      </p:cViewPr>
      <p:guideLst>
        <p:guide orient="horz" pos="1383"/>
        <p:guide orient="horz" pos="154"/>
        <p:guide orient="horz" pos="2653"/>
        <p:guide orient="horz" pos="1065"/>
        <p:guide orient="horz" pos="22"/>
        <p:guide orient="horz" pos="2233"/>
        <p:guide orient="horz" pos="657"/>
        <p:guide orient="horz" pos="2284"/>
        <p:guide pos="2460"/>
        <p:guide pos="4819"/>
        <p:guide pos="14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79B5F-C1B2-4439-A67B-8D0D51A4240E}"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fr-FR"/>
        </a:p>
      </dgm:t>
    </dgm:pt>
    <dgm:pt modelId="{D6F98700-9FCB-4535-8DB0-B1C571864BB1}">
      <dgm:prSet phldrT="[Texte]"/>
      <dgm:spPr/>
      <dgm:t>
        <a:bodyPr/>
        <a:lstStyle/>
        <a:p>
          <a:r>
            <a:rPr lang="fr-FR" dirty="0"/>
            <a:t>PDG</a:t>
          </a:r>
        </a:p>
      </dgm:t>
    </dgm:pt>
    <dgm:pt modelId="{33BBB89E-CDFA-475B-B45C-C1594A548864}" type="parTrans" cxnId="{70613C35-F2D6-4981-A4EA-048BCCFFDD29}">
      <dgm:prSet/>
      <dgm:spPr/>
      <dgm:t>
        <a:bodyPr/>
        <a:lstStyle/>
        <a:p>
          <a:endParaRPr lang="fr-FR"/>
        </a:p>
      </dgm:t>
    </dgm:pt>
    <dgm:pt modelId="{CD1A5DF2-AAE9-4BAD-B918-398A708F6AC7}" type="sibTrans" cxnId="{70613C35-F2D6-4981-A4EA-048BCCFFDD29}">
      <dgm:prSet/>
      <dgm:spPr/>
      <dgm:t>
        <a:bodyPr/>
        <a:lstStyle/>
        <a:p>
          <a:r>
            <a:rPr lang="fr-FR" dirty="0"/>
            <a:t>Jacques de P.</a:t>
          </a:r>
        </a:p>
      </dgm:t>
    </dgm:pt>
    <dgm:pt modelId="{BB9D685D-DA86-4DA2-B698-5D628500B478}" type="asst">
      <dgm:prSet phldrT="[Texte]"/>
      <dgm:spPr/>
      <dgm:t>
        <a:bodyPr/>
        <a:lstStyle/>
        <a:p>
          <a:r>
            <a:rPr lang="fr-FR" dirty="0"/>
            <a:t>DSI</a:t>
          </a:r>
        </a:p>
      </dgm:t>
    </dgm:pt>
    <dgm:pt modelId="{2150D539-AFCF-43E4-8F7B-DF8D882DA6C2}" type="parTrans" cxnId="{F33BF005-21FC-42CF-B101-31E9538DC66F}">
      <dgm:prSet/>
      <dgm:spPr/>
      <dgm:t>
        <a:bodyPr/>
        <a:lstStyle/>
        <a:p>
          <a:endParaRPr lang="fr-FR"/>
        </a:p>
      </dgm:t>
    </dgm:pt>
    <dgm:pt modelId="{D88EB4D7-F712-446B-A706-822137614E2A}" type="sibTrans" cxnId="{F33BF005-21FC-42CF-B101-31E9538DC66F}">
      <dgm:prSet/>
      <dgm:spPr/>
      <dgm:t>
        <a:bodyPr/>
        <a:lstStyle/>
        <a:p>
          <a:r>
            <a:rPr lang="fr-FR" dirty="0"/>
            <a:t>David G de S.</a:t>
          </a:r>
        </a:p>
      </dgm:t>
    </dgm:pt>
    <dgm:pt modelId="{E6CD6CE7-2DD5-49A0-8163-B6E5CD66547B}">
      <dgm:prSet phldrT="[Texte]"/>
      <dgm:spPr/>
      <dgm:t>
        <a:bodyPr/>
        <a:lstStyle/>
        <a:p>
          <a:r>
            <a:rPr lang="fr-FR" dirty="0"/>
            <a:t>Resp. de direction</a:t>
          </a:r>
        </a:p>
      </dgm:t>
    </dgm:pt>
    <dgm:pt modelId="{B8151D30-16CB-4DAA-BB4E-29A5B9304101}" type="parTrans" cxnId="{2BFF8183-C2E1-46B5-956D-1B49FA3D574E}">
      <dgm:prSet/>
      <dgm:spPr/>
      <dgm:t>
        <a:bodyPr/>
        <a:lstStyle/>
        <a:p>
          <a:endParaRPr lang="fr-FR"/>
        </a:p>
      </dgm:t>
    </dgm:pt>
    <dgm:pt modelId="{68A0E1E5-4C88-40D5-94B5-BC5F6EAFF1C3}" type="sibTrans" cxnId="{2BFF8183-C2E1-46B5-956D-1B49FA3D574E}">
      <dgm:prSet/>
      <dgm:spPr/>
      <dgm:t>
        <a:bodyPr/>
        <a:lstStyle/>
        <a:p>
          <a:r>
            <a:rPr lang="fr-FR" dirty="0"/>
            <a:t>Jean Philippe E.</a:t>
          </a:r>
        </a:p>
      </dgm:t>
    </dgm:pt>
    <dgm:pt modelId="{48189A57-4740-49E8-A7CD-C8D853859EA6}">
      <dgm:prSet phldrT="[Texte]"/>
      <dgm:spPr/>
      <dgm:t>
        <a:bodyPr/>
        <a:lstStyle/>
        <a:p>
          <a:r>
            <a:rPr lang="fr-FR" dirty="0"/>
            <a:t>Resp. de département</a:t>
          </a:r>
        </a:p>
      </dgm:t>
    </dgm:pt>
    <dgm:pt modelId="{0C525A1F-2857-45B2-AC5D-F06977801695}" type="parTrans" cxnId="{7EF822BD-3E27-42C0-A43D-BA2725D266BE}">
      <dgm:prSet/>
      <dgm:spPr/>
      <dgm:t>
        <a:bodyPr/>
        <a:lstStyle/>
        <a:p>
          <a:endParaRPr lang="fr-FR"/>
        </a:p>
      </dgm:t>
    </dgm:pt>
    <dgm:pt modelId="{CA0E26B3-BBD5-4558-A216-A78A45B31DEE}" type="sibTrans" cxnId="{7EF822BD-3E27-42C0-A43D-BA2725D266BE}">
      <dgm:prSet/>
      <dgm:spPr/>
      <dgm:t>
        <a:bodyPr/>
        <a:lstStyle/>
        <a:p>
          <a:r>
            <a:rPr lang="fr-FR" dirty="0"/>
            <a:t>Thomas C.</a:t>
          </a:r>
        </a:p>
      </dgm:t>
    </dgm:pt>
    <dgm:pt modelId="{48800FD3-BC9A-42D8-9395-0EA3D742401D}">
      <dgm:prSet phldrT="[Texte]"/>
      <dgm:spPr/>
      <dgm:t>
        <a:bodyPr/>
        <a:lstStyle/>
        <a:p>
          <a:r>
            <a:rPr lang="fr-FR" dirty="0"/>
            <a:t>Manager</a:t>
          </a:r>
        </a:p>
      </dgm:t>
    </dgm:pt>
    <dgm:pt modelId="{0723D74C-3361-4798-BE66-6EC4828E63BA}" type="parTrans" cxnId="{EC6021E1-BB39-41FC-8D81-41F6A5D40B32}">
      <dgm:prSet/>
      <dgm:spPr/>
      <dgm:t>
        <a:bodyPr/>
        <a:lstStyle/>
        <a:p>
          <a:endParaRPr lang="fr-FR"/>
        </a:p>
      </dgm:t>
    </dgm:pt>
    <dgm:pt modelId="{1FBE9DDA-BEF0-4D84-A73C-BE5229E04C6D}" type="sibTrans" cxnId="{EC6021E1-BB39-41FC-8D81-41F6A5D40B32}">
      <dgm:prSet/>
      <dgm:spPr/>
      <dgm:t>
        <a:bodyPr/>
        <a:lstStyle/>
        <a:p>
          <a:r>
            <a:rPr lang="fr-FR" dirty="0"/>
            <a:t>Christophe M.</a:t>
          </a:r>
        </a:p>
      </dgm:t>
    </dgm:pt>
    <dgm:pt modelId="{9176E092-5FCC-44E1-A007-FCCBE97AFB2E}">
      <dgm:prSet phldrT="[Texte]"/>
      <dgm:spPr/>
      <dgm:t>
        <a:bodyPr/>
        <a:lstStyle/>
        <a:p>
          <a:r>
            <a:rPr lang="fr-FR" dirty="0"/>
            <a:t>Développeur</a:t>
          </a:r>
        </a:p>
      </dgm:t>
    </dgm:pt>
    <dgm:pt modelId="{67A3F3A9-40A3-49FF-B5AB-8487AA1B0D48}" type="parTrans" cxnId="{50300B3F-EC7F-4C0B-8648-8DD1E5AC75D2}">
      <dgm:prSet/>
      <dgm:spPr/>
      <dgm:t>
        <a:bodyPr/>
        <a:lstStyle/>
        <a:p>
          <a:endParaRPr lang="fr-FR"/>
        </a:p>
      </dgm:t>
    </dgm:pt>
    <dgm:pt modelId="{38CE6E85-AFE9-40CC-BEEF-37C5184E38A2}" type="sibTrans" cxnId="{50300B3F-EC7F-4C0B-8648-8DD1E5AC75D2}">
      <dgm:prSet/>
      <dgm:spPr/>
      <dgm:t>
        <a:bodyPr/>
        <a:lstStyle/>
        <a:p>
          <a:r>
            <a:rPr lang="fr-FR" dirty="0"/>
            <a:t>Jean Charles S.</a:t>
          </a:r>
        </a:p>
      </dgm:t>
    </dgm:pt>
    <dgm:pt modelId="{87AE9747-617B-43BE-BBFF-D8C6FB350803}" type="pres">
      <dgm:prSet presAssocID="{97479B5F-C1B2-4439-A67B-8D0D51A4240E}" presName="hierChild1" presStyleCnt="0">
        <dgm:presLayoutVars>
          <dgm:orgChart val="1"/>
          <dgm:chPref val="1"/>
          <dgm:dir/>
          <dgm:animOne val="branch"/>
          <dgm:animLvl val="lvl"/>
          <dgm:resizeHandles/>
        </dgm:presLayoutVars>
      </dgm:prSet>
      <dgm:spPr/>
    </dgm:pt>
    <dgm:pt modelId="{8FB1670C-EA86-4938-8274-6047AD6197BF}" type="pres">
      <dgm:prSet presAssocID="{D6F98700-9FCB-4535-8DB0-B1C571864BB1}" presName="hierRoot1" presStyleCnt="0">
        <dgm:presLayoutVars>
          <dgm:hierBranch val="init"/>
        </dgm:presLayoutVars>
      </dgm:prSet>
      <dgm:spPr/>
    </dgm:pt>
    <dgm:pt modelId="{1626E5AB-B9BE-44DA-BBF0-D151DA9A24ED}" type="pres">
      <dgm:prSet presAssocID="{D6F98700-9FCB-4535-8DB0-B1C571864BB1}" presName="rootComposite1" presStyleCnt="0"/>
      <dgm:spPr/>
    </dgm:pt>
    <dgm:pt modelId="{024AF43B-344E-44D3-B41C-998133E7EE0D}" type="pres">
      <dgm:prSet presAssocID="{D6F98700-9FCB-4535-8DB0-B1C571864BB1}" presName="rootText1" presStyleLbl="node0" presStyleIdx="0" presStyleCnt="1">
        <dgm:presLayoutVars>
          <dgm:chMax/>
          <dgm:chPref val="3"/>
        </dgm:presLayoutVars>
      </dgm:prSet>
      <dgm:spPr/>
    </dgm:pt>
    <dgm:pt modelId="{1767BCE0-ED94-49C3-B75C-B98766E45179}" type="pres">
      <dgm:prSet presAssocID="{D6F98700-9FCB-4535-8DB0-B1C571864BB1}" presName="titleText1" presStyleLbl="fgAcc0" presStyleIdx="0" presStyleCnt="1">
        <dgm:presLayoutVars>
          <dgm:chMax val="0"/>
          <dgm:chPref val="0"/>
        </dgm:presLayoutVars>
      </dgm:prSet>
      <dgm:spPr/>
    </dgm:pt>
    <dgm:pt modelId="{5B8C533A-0D25-400F-A516-457161B2DEB1}" type="pres">
      <dgm:prSet presAssocID="{D6F98700-9FCB-4535-8DB0-B1C571864BB1}" presName="rootConnector1" presStyleLbl="node1" presStyleIdx="0" presStyleCnt="4"/>
      <dgm:spPr/>
    </dgm:pt>
    <dgm:pt modelId="{C91F21E7-A102-44A4-A62D-7BEE8BA387F1}" type="pres">
      <dgm:prSet presAssocID="{D6F98700-9FCB-4535-8DB0-B1C571864BB1}" presName="hierChild2" presStyleCnt="0"/>
      <dgm:spPr/>
    </dgm:pt>
    <dgm:pt modelId="{B9EB7644-E8F3-4212-951B-FF84BFA59003}" type="pres">
      <dgm:prSet presAssocID="{D6F98700-9FCB-4535-8DB0-B1C571864BB1}" presName="hierChild3" presStyleCnt="0"/>
      <dgm:spPr/>
    </dgm:pt>
    <dgm:pt modelId="{4C4A198E-F607-4814-9036-82538B8AF68B}" type="pres">
      <dgm:prSet presAssocID="{2150D539-AFCF-43E4-8F7B-DF8D882DA6C2}" presName="Name96" presStyleLbl="parChTrans1D2" presStyleIdx="0" presStyleCnt="1"/>
      <dgm:spPr/>
    </dgm:pt>
    <dgm:pt modelId="{269E5470-1F8D-4348-82E4-39A8856D6120}" type="pres">
      <dgm:prSet presAssocID="{BB9D685D-DA86-4DA2-B698-5D628500B478}" presName="hierRoot3" presStyleCnt="0">
        <dgm:presLayoutVars>
          <dgm:hierBranch val="init"/>
        </dgm:presLayoutVars>
      </dgm:prSet>
      <dgm:spPr/>
    </dgm:pt>
    <dgm:pt modelId="{FC72B47E-A8F2-422B-B25E-25753774D69F}" type="pres">
      <dgm:prSet presAssocID="{BB9D685D-DA86-4DA2-B698-5D628500B478}" presName="rootComposite3" presStyleCnt="0"/>
      <dgm:spPr/>
    </dgm:pt>
    <dgm:pt modelId="{FF01075C-AEEE-438E-B604-CA8143153B73}" type="pres">
      <dgm:prSet presAssocID="{BB9D685D-DA86-4DA2-B698-5D628500B478}" presName="rootText3" presStyleLbl="asst1" presStyleIdx="0" presStyleCnt="1">
        <dgm:presLayoutVars>
          <dgm:chPref val="3"/>
        </dgm:presLayoutVars>
      </dgm:prSet>
      <dgm:spPr/>
    </dgm:pt>
    <dgm:pt modelId="{4BD2971E-31EB-4879-A39E-BC2C09B74BFF}" type="pres">
      <dgm:prSet presAssocID="{BB9D685D-DA86-4DA2-B698-5D628500B478}" presName="titleText3" presStyleLbl="fgAcc2" presStyleIdx="0" presStyleCnt="1">
        <dgm:presLayoutVars>
          <dgm:chMax val="0"/>
          <dgm:chPref val="0"/>
        </dgm:presLayoutVars>
      </dgm:prSet>
      <dgm:spPr/>
    </dgm:pt>
    <dgm:pt modelId="{EF480F58-D24D-4558-B0EC-D643B4BE6470}" type="pres">
      <dgm:prSet presAssocID="{BB9D685D-DA86-4DA2-B698-5D628500B478}" presName="rootConnector3" presStyleLbl="asst1" presStyleIdx="0" presStyleCnt="1"/>
      <dgm:spPr/>
    </dgm:pt>
    <dgm:pt modelId="{865624CC-C755-48B7-AC78-4F023FE347EB}" type="pres">
      <dgm:prSet presAssocID="{BB9D685D-DA86-4DA2-B698-5D628500B478}" presName="hierChild6" presStyleCnt="0"/>
      <dgm:spPr/>
    </dgm:pt>
    <dgm:pt modelId="{30355CED-C7BB-4E5E-BD76-62606845411F}" type="pres">
      <dgm:prSet presAssocID="{B8151D30-16CB-4DAA-BB4E-29A5B9304101}" presName="Name37" presStyleLbl="parChTrans1D3" presStyleIdx="0" presStyleCnt="1"/>
      <dgm:spPr/>
    </dgm:pt>
    <dgm:pt modelId="{78181079-B62C-42D7-B2D5-E225AD6D8BCF}" type="pres">
      <dgm:prSet presAssocID="{E6CD6CE7-2DD5-49A0-8163-B6E5CD66547B}" presName="hierRoot2" presStyleCnt="0">
        <dgm:presLayoutVars>
          <dgm:hierBranch val="init"/>
        </dgm:presLayoutVars>
      </dgm:prSet>
      <dgm:spPr/>
    </dgm:pt>
    <dgm:pt modelId="{D210C659-C046-4657-B4BC-17FDB2C895E3}" type="pres">
      <dgm:prSet presAssocID="{E6CD6CE7-2DD5-49A0-8163-B6E5CD66547B}" presName="rootComposite" presStyleCnt="0"/>
      <dgm:spPr/>
    </dgm:pt>
    <dgm:pt modelId="{C8B71A32-5AB4-440E-833F-8A1EEA6FFBA2}" type="pres">
      <dgm:prSet presAssocID="{E6CD6CE7-2DD5-49A0-8163-B6E5CD66547B}" presName="rootText" presStyleLbl="node1" presStyleIdx="0" presStyleCnt="4">
        <dgm:presLayoutVars>
          <dgm:chMax/>
          <dgm:chPref val="3"/>
        </dgm:presLayoutVars>
      </dgm:prSet>
      <dgm:spPr/>
    </dgm:pt>
    <dgm:pt modelId="{856E511D-0D80-4BFA-B5A6-E33E862C4923}" type="pres">
      <dgm:prSet presAssocID="{E6CD6CE7-2DD5-49A0-8163-B6E5CD66547B}" presName="titleText2" presStyleLbl="fgAcc1" presStyleIdx="0" presStyleCnt="4">
        <dgm:presLayoutVars>
          <dgm:chMax val="0"/>
          <dgm:chPref val="0"/>
        </dgm:presLayoutVars>
      </dgm:prSet>
      <dgm:spPr/>
    </dgm:pt>
    <dgm:pt modelId="{118EEEAB-E884-462C-AD56-CBEE78485919}" type="pres">
      <dgm:prSet presAssocID="{E6CD6CE7-2DD5-49A0-8163-B6E5CD66547B}" presName="rootConnector" presStyleLbl="node3" presStyleIdx="0" presStyleCnt="0"/>
      <dgm:spPr/>
    </dgm:pt>
    <dgm:pt modelId="{9FF89448-28AD-408F-8D94-C49916525340}" type="pres">
      <dgm:prSet presAssocID="{E6CD6CE7-2DD5-49A0-8163-B6E5CD66547B}" presName="hierChild4" presStyleCnt="0"/>
      <dgm:spPr/>
    </dgm:pt>
    <dgm:pt modelId="{CD32E1FB-4EC1-4482-B9D1-6BD6BB1EFB0D}" type="pres">
      <dgm:prSet presAssocID="{0C525A1F-2857-45B2-AC5D-F06977801695}" presName="Name37" presStyleLbl="parChTrans1D4" presStyleIdx="0" presStyleCnt="3"/>
      <dgm:spPr/>
    </dgm:pt>
    <dgm:pt modelId="{F4F4E92F-FBC8-4712-95F6-787302EAEBEF}" type="pres">
      <dgm:prSet presAssocID="{48189A57-4740-49E8-A7CD-C8D853859EA6}" presName="hierRoot2" presStyleCnt="0">
        <dgm:presLayoutVars>
          <dgm:hierBranch val="init"/>
        </dgm:presLayoutVars>
      </dgm:prSet>
      <dgm:spPr/>
    </dgm:pt>
    <dgm:pt modelId="{1ABA9410-4D01-4927-9BBF-C8E0F5519163}" type="pres">
      <dgm:prSet presAssocID="{48189A57-4740-49E8-A7CD-C8D853859EA6}" presName="rootComposite" presStyleCnt="0"/>
      <dgm:spPr/>
    </dgm:pt>
    <dgm:pt modelId="{D8D5BD6D-C2FC-48FD-BC26-3E7389E32E2F}" type="pres">
      <dgm:prSet presAssocID="{48189A57-4740-49E8-A7CD-C8D853859EA6}" presName="rootText" presStyleLbl="node1" presStyleIdx="1" presStyleCnt="4">
        <dgm:presLayoutVars>
          <dgm:chMax/>
          <dgm:chPref val="3"/>
        </dgm:presLayoutVars>
      </dgm:prSet>
      <dgm:spPr/>
    </dgm:pt>
    <dgm:pt modelId="{2338F2C9-BF59-4EC6-9F08-2152C9139143}" type="pres">
      <dgm:prSet presAssocID="{48189A57-4740-49E8-A7CD-C8D853859EA6}" presName="titleText2" presStyleLbl="fgAcc1" presStyleIdx="1" presStyleCnt="4">
        <dgm:presLayoutVars>
          <dgm:chMax val="0"/>
          <dgm:chPref val="0"/>
        </dgm:presLayoutVars>
      </dgm:prSet>
      <dgm:spPr/>
    </dgm:pt>
    <dgm:pt modelId="{C152FD7C-B60D-48C1-8768-9F46E3E1A8B3}" type="pres">
      <dgm:prSet presAssocID="{48189A57-4740-49E8-A7CD-C8D853859EA6}" presName="rootConnector" presStyleLbl="node4" presStyleIdx="0" presStyleCnt="0"/>
      <dgm:spPr/>
    </dgm:pt>
    <dgm:pt modelId="{DB71CA92-FC38-48BC-A29A-3D44221FCDBB}" type="pres">
      <dgm:prSet presAssocID="{48189A57-4740-49E8-A7CD-C8D853859EA6}" presName="hierChild4" presStyleCnt="0"/>
      <dgm:spPr/>
    </dgm:pt>
    <dgm:pt modelId="{3F509D0C-0B43-4455-BF0F-54BED68CC691}" type="pres">
      <dgm:prSet presAssocID="{0723D74C-3361-4798-BE66-6EC4828E63BA}" presName="Name37" presStyleLbl="parChTrans1D4" presStyleIdx="1" presStyleCnt="3"/>
      <dgm:spPr/>
    </dgm:pt>
    <dgm:pt modelId="{D81F1795-6B9A-43D6-A70A-3EDBB97AB5C3}" type="pres">
      <dgm:prSet presAssocID="{48800FD3-BC9A-42D8-9395-0EA3D742401D}" presName="hierRoot2" presStyleCnt="0">
        <dgm:presLayoutVars>
          <dgm:hierBranch val="init"/>
        </dgm:presLayoutVars>
      </dgm:prSet>
      <dgm:spPr/>
    </dgm:pt>
    <dgm:pt modelId="{09A11A0E-A41B-454C-B468-F284A5BB1375}" type="pres">
      <dgm:prSet presAssocID="{48800FD3-BC9A-42D8-9395-0EA3D742401D}" presName="rootComposite" presStyleCnt="0"/>
      <dgm:spPr/>
    </dgm:pt>
    <dgm:pt modelId="{49A260EA-BC62-4AD4-A2E4-600E4E812940}" type="pres">
      <dgm:prSet presAssocID="{48800FD3-BC9A-42D8-9395-0EA3D742401D}" presName="rootText" presStyleLbl="node1" presStyleIdx="2" presStyleCnt="4">
        <dgm:presLayoutVars>
          <dgm:chMax/>
          <dgm:chPref val="3"/>
        </dgm:presLayoutVars>
      </dgm:prSet>
      <dgm:spPr/>
    </dgm:pt>
    <dgm:pt modelId="{17BCF519-913D-4684-8FCD-4E17432AFE9B}" type="pres">
      <dgm:prSet presAssocID="{48800FD3-BC9A-42D8-9395-0EA3D742401D}" presName="titleText2" presStyleLbl="fgAcc1" presStyleIdx="2" presStyleCnt="4">
        <dgm:presLayoutVars>
          <dgm:chMax val="0"/>
          <dgm:chPref val="0"/>
        </dgm:presLayoutVars>
      </dgm:prSet>
      <dgm:spPr/>
    </dgm:pt>
    <dgm:pt modelId="{34C45FE4-AB89-4B92-B2FC-3D26797DBFC9}" type="pres">
      <dgm:prSet presAssocID="{48800FD3-BC9A-42D8-9395-0EA3D742401D}" presName="rootConnector" presStyleLbl="node4" presStyleIdx="0" presStyleCnt="0"/>
      <dgm:spPr/>
    </dgm:pt>
    <dgm:pt modelId="{3E50304D-6792-4C9F-A06F-297CAA2E4068}" type="pres">
      <dgm:prSet presAssocID="{48800FD3-BC9A-42D8-9395-0EA3D742401D}" presName="hierChild4" presStyleCnt="0"/>
      <dgm:spPr/>
    </dgm:pt>
    <dgm:pt modelId="{D522F1DD-770B-47DB-B88D-725732980C39}" type="pres">
      <dgm:prSet presAssocID="{67A3F3A9-40A3-49FF-B5AB-8487AA1B0D48}" presName="Name37" presStyleLbl="parChTrans1D4" presStyleIdx="2" presStyleCnt="3"/>
      <dgm:spPr/>
    </dgm:pt>
    <dgm:pt modelId="{19782BF5-0294-4CF8-AE92-791CF1F756B7}" type="pres">
      <dgm:prSet presAssocID="{9176E092-5FCC-44E1-A007-FCCBE97AFB2E}" presName="hierRoot2" presStyleCnt="0">
        <dgm:presLayoutVars>
          <dgm:hierBranch val="init"/>
        </dgm:presLayoutVars>
      </dgm:prSet>
      <dgm:spPr/>
    </dgm:pt>
    <dgm:pt modelId="{C344B99E-8D46-4843-AA63-DC0A95AB37C5}" type="pres">
      <dgm:prSet presAssocID="{9176E092-5FCC-44E1-A007-FCCBE97AFB2E}" presName="rootComposite" presStyleCnt="0"/>
      <dgm:spPr/>
    </dgm:pt>
    <dgm:pt modelId="{283A634C-1483-41DD-8999-C2BF2F180C33}" type="pres">
      <dgm:prSet presAssocID="{9176E092-5FCC-44E1-A007-FCCBE97AFB2E}" presName="rootText" presStyleLbl="node1" presStyleIdx="3" presStyleCnt="4">
        <dgm:presLayoutVars>
          <dgm:chMax/>
          <dgm:chPref val="3"/>
        </dgm:presLayoutVars>
      </dgm:prSet>
      <dgm:spPr/>
    </dgm:pt>
    <dgm:pt modelId="{07A574DA-9CCC-4F3E-9155-715870E6EB46}" type="pres">
      <dgm:prSet presAssocID="{9176E092-5FCC-44E1-A007-FCCBE97AFB2E}" presName="titleText2" presStyleLbl="fgAcc1" presStyleIdx="3" presStyleCnt="4">
        <dgm:presLayoutVars>
          <dgm:chMax val="0"/>
          <dgm:chPref val="0"/>
        </dgm:presLayoutVars>
      </dgm:prSet>
      <dgm:spPr/>
    </dgm:pt>
    <dgm:pt modelId="{42C5B599-C0D8-4272-BD4F-0C57F9072F85}" type="pres">
      <dgm:prSet presAssocID="{9176E092-5FCC-44E1-A007-FCCBE97AFB2E}" presName="rootConnector" presStyleLbl="node4" presStyleIdx="0" presStyleCnt="0"/>
      <dgm:spPr/>
    </dgm:pt>
    <dgm:pt modelId="{443739CD-42C4-4D88-9512-1718F418817C}" type="pres">
      <dgm:prSet presAssocID="{9176E092-5FCC-44E1-A007-FCCBE97AFB2E}" presName="hierChild4" presStyleCnt="0"/>
      <dgm:spPr/>
    </dgm:pt>
    <dgm:pt modelId="{6F9E3E05-8097-44DE-B46F-A07EB371235F}" type="pres">
      <dgm:prSet presAssocID="{9176E092-5FCC-44E1-A007-FCCBE97AFB2E}" presName="hierChild5" presStyleCnt="0"/>
      <dgm:spPr/>
    </dgm:pt>
    <dgm:pt modelId="{AC7025E8-46B0-451F-8462-C35DAB4394A8}" type="pres">
      <dgm:prSet presAssocID="{48800FD3-BC9A-42D8-9395-0EA3D742401D}" presName="hierChild5" presStyleCnt="0"/>
      <dgm:spPr/>
    </dgm:pt>
    <dgm:pt modelId="{BA796739-9001-4E24-AEF4-7136B4A0FA9B}" type="pres">
      <dgm:prSet presAssocID="{48189A57-4740-49E8-A7CD-C8D853859EA6}" presName="hierChild5" presStyleCnt="0"/>
      <dgm:spPr/>
    </dgm:pt>
    <dgm:pt modelId="{2D2D4FD4-A07F-431D-9322-72B01E5C001D}" type="pres">
      <dgm:prSet presAssocID="{E6CD6CE7-2DD5-49A0-8163-B6E5CD66547B}" presName="hierChild5" presStyleCnt="0"/>
      <dgm:spPr/>
    </dgm:pt>
    <dgm:pt modelId="{28E4A37D-4FC4-432D-96C2-2289E9E2BF3B}" type="pres">
      <dgm:prSet presAssocID="{BB9D685D-DA86-4DA2-B698-5D628500B478}" presName="hierChild7" presStyleCnt="0"/>
      <dgm:spPr/>
    </dgm:pt>
  </dgm:ptLst>
  <dgm:cxnLst>
    <dgm:cxn modelId="{3BCC0D02-A1A0-4D5F-842F-9327B86A158D}" type="presOf" srcId="{D88EB4D7-F712-446B-A706-822137614E2A}" destId="{4BD2971E-31EB-4879-A39E-BC2C09B74BFF}" srcOrd="0" destOrd="0" presId="urn:microsoft.com/office/officeart/2008/layout/NameandTitleOrganizationalChart"/>
    <dgm:cxn modelId="{F33BF005-21FC-42CF-B101-31E9538DC66F}" srcId="{D6F98700-9FCB-4535-8DB0-B1C571864BB1}" destId="{BB9D685D-DA86-4DA2-B698-5D628500B478}" srcOrd="0" destOrd="0" parTransId="{2150D539-AFCF-43E4-8F7B-DF8D882DA6C2}" sibTransId="{D88EB4D7-F712-446B-A706-822137614E2A}"/>
    <dgm:cxn modelId="{AB1A9808-B244-43B0-80E8-6C70884C51D6}" type="presOf" srcId="{B8151D30-16CB-4DAA-BB4E-29A5B9304101}" destId="{30355CED-C7BB-4E5E-BD76-62606845411F}" srcOrd="0" destOrd="0" presId="urn:microsoft.com/office/officeart/2008/layout/NameandTitleOrganizationalChart"/>
    <dgm:cxn modelId="{DA6B5010-03BA-4187-A1D1-0146DAF10E5E}" type="presOf" srcId="{48189A57-4740-49E8-A7CD-C8D853859EA6}" destId="{C152FD7C-B60D-48C1-8768-9F46E3E1A8B3}" srcOrd="1" destOrd="0" presId="urn:microsoft.com/office/officeart/2008/layout/NameandTitleOrganizationalChart"/>
    <dgm:cxn modelId="{70613C35-F2D6-4981-A4EA-048BCCFFDD29}" srcId="{97479B5F-C1B2-4439-A67B-8D0D51A4240E}" destId="{D6F98700-9FCB-4535-8DB0-B1C571864BB1}" srcOrd="0" destOrd="0" parTransId="{33BBB89E-CDFA-475B-B45C-C1594A548864}" sibTransId="{CD1A5DF2-AAE9-4BAD-B918-398A708F6AC7}"/>
    <dgm:cxn modelId="{21341636-93A5-4722-81F9-CAA7F12254A6}" type="presOf" srcId="{38CE6E85-AFE9-40CC-BEEF-37C5184E38A2}" destId="{07A574DA-9CCC-4F3E-9155-715870E6EB46}" srcOrd="0" destOrd="0" presId="urn:microsoft.com/office/officeart/2008/layout/NameandTitleOrganizationalChart"/>
    <dgm:cxn modelId="{72F66139-58F6-43F3-B640-BC1462ADB2C3}" type="presOf" srcId="{0C525A1F-2857-45B2-AC5D-F06977801695}" destId="{CD32E1FB-4EC1-4482-B9D1-6BD6BB1EFB0D}" srcOrd="0" destOrd="0" presId="urn:microsoft.com/office/officeart/2008/layout/NameandTitleOrganizationalChart"/>
    <dgm:cxn modelId="{50300B3F-EC7F-4C0B-8648-8DD1E5AC75D2}" srcId="{48800FD3-BC9A-42D8-9395-0EA3D742401D}" destId="{9176E092-5FCC-44E1-A007-FCCBE97AFB2E}" srcOrd="0" destOrd="0" parTransId="{67A3F3A9-40A3-49FF-B5AB-8487AA1B0D48}" sibTransId="{38CE6E85-AFE9-40CC-BEEF-37C5184E38A2}"/>
    <dgm:cxn modelId="{5B5D7B41-1D5A-4C1E-8F42-00E7BF69B474}" type="presOf" srcId="{2150D539-AFCF-43E4-8F7B-DF8D882DA6C2}" destId="{4C4A198E-F607-4814-9036-82538B8AF68B}" srcOrd="0" destOrd="0" presId="urn:microsoft.com/office/officeart/2008/layout/NameandTitleOrganizationalChart"/>
    <dgm:cxn modelId="{7FF98F46-3F61-4CD2-BD77-7D7354C90A10}" type="presOf" srcId="{CD1A5DF2-AAE9-4BAD-B918-398A708F6AC7}" destId="{1767BCE0-ED94-49C3-B75C-B98766E45179}" srcOrd="0" destOrd="0" presId="urn:microsoft.com/office/officeart/2008/layout/NameandTitleOrganizationalChart"/>
    <dgm:cxn modelId="{7FEBF646-7638-4476-8884-77629327BC51}" type="presOf" srcId="{0723D74C-3361-4798-BE66-6EC4828E63BA}" destId="{3F509D0C-0B43-4455-BF0F-54BED68CC691}" srcOrd="0" destOrd="0" presId="urn:microsoft.com/office/officeart/2008/layout/NameandTitleOrganizationalChart"/>
    <dgm:cxn modelId="{2DE0B551-96D8-4403-8680-8931D258F1FD}" type="presOf" srcId="{48189A57-4740-49E8-A7CD-C8D853859EA6}" destId="{D8D5BD6D-C2FC-48FD-BC26-3E7389E32E2F}" srcOrd="0" destOrd="0" presId="urn:microsoft.com/office/officeart/2008/layout/NameandTitleOrganizationalChart"/>
    <dgm:cxn modelId="{E2F17953-A503-4A6D-BB88-541469017C04}" type="presOf" srcId="{BB9D685D-DA86-4DA2-B698-5D628500B478}" destId="{FF01075C-AEEE-438E-B604-CA8143153B73}" srcOrd="0" destOrd="0" presId="urn:microsoft.com/office/officeart/2008/layout/NameandTitleOrganizationalChart"/>
    <dgm:cxn modelId="{4C60AA59-8690-4446-A594-C14B16915933}" type="presOf" srcId="{D6F98700-9FCB-4535-8DB0-B1C571864BB1}" destId="{024AF43B-344E-44D3-B41C-998133E7EE0D}" srcOrd="0" destOrd="0" presId="urn:microsoft.com/office/officeart/2008/layout/NameandTitleOrganizationalChart"/>
    <dgm:cxn modelId="{6C7A0882-6DDB-4483-9FD4-1CC5FBCC80E3}" type="presOf" srcId="{BB9D685D-DA86-4DA2-B698-5D628500B478}" destId="{EF480F58-D24D-4558-B0EC-D643B4BE6470}" srcOrd="1" destOrd="0" presId="urn:microsoft.com/office/officeart/2008/layout/NameandTitleOrganizationalChart"/>
    <dgm:cxn modelId="{2BFF8183-C2E1-46B5-956D-1B49FA3D574E}" srcId="{BB9D685D-DA86-4DA2-B698-5D628500B478}" destId="{E6CD6CE7-2DD5-49A0-8163-B6E5CD66547B}" srcOrd="0" destOrd="0" parTransId="{B8151D30-16CB-4DAA-BB4E-29A5B9304101}" sibTransId="{68A0E1E5-4C88-40D5-94B5-BC5F6EAFF1C3}"/>
    <dgm:cxn modelId="{C4C8588F-D5F8-402D-A408-97067B90C0E6}" type="presOf" srcId="{D6F98700-9FCB-4535-8DB0-B1C571864BB1}" destId="{5B8C533A-0D25-400F-A516-457161B2DEB1}" srcOrd="1" destOrd="0" presId="urn:microsoft.com/office/officeart/2008/layout/NameandTitleOrganizationalChart"/>
    <dgm:cxn modelId="{A1A61098-6FA1-40F8-A67B-AF96FE52871F}" type="presOf" srcId="{E6CD6CE7-2DD5-49A0-8163-B6E5CD66547B}" destId="{C8B71A32-5AB4-440E-833F-8A1EEA6FFBA2}" srcOrd="0" destOrd="0" presId="urn:microsoft.com/office/officeart/2008/layout/NameandTitleOrganizationalChart"/>
    <dgm:cxn modelId="{EBB3EDA4-F5F8-47D0-B622-3DE053DC2D5B}" type="presOf" srcId="{9176E092-5FCC-44E1-A007-FCCBE97AFB2E}" destId="{42C5B599-C0D8-4272-BD4F-0C57F9072F85}" srcOrd="1" destOrd="0" presId="urn:microsoft.com/office/officeart/2008/layout/NameandTitleOrganizationalChart"/>
    <dgm:cxn modelId="{134795A9-A346-43CF-AB87-FFE0B6BCE86A}" type="presOf" srcId="{E6CD6CE7-2DD5-49A0-8163-B6E5CD66547B}" destId="{118EEEAB-E884-462C-AD56-CBEE78485919}" srcOrd="1" destOrd="0" presId="urn:microsoft.com/office/officeart/2008/layout/NameandTitleOrganizationalChart"/>
    <dgm:cxn modelId="{24EE6CB3-34DD-4077-B53B-85D05EF0B5AF}" type="presOf" srcId="{CA0E26B3-BBD5-4558-A216-A78A45B31DEE}" destId="{2338F2C9-BF59-4EC6-9F08-2152C9139143}" srcOrd="0" destOrd="0" presId="urn:microsoft.com/office/officeart/2008/layout/NameandTitleOrganizationalChart"/>
    <dgm:cxn modelId="{7EF822BD-3E27-42C0-A43D-BA2725D266BE}" srcId="{E6CD6CE7-2DD5-49A0-8163-B6E5CD66547B}" destId="{48189A57-4740-49E8-A7CD-C8D853859EA6}" srcOrd="0" destOrd="0" parTransId="{0C525A1F-2857-45B2-AC5D-F06977801695}" sibTransId="{CA0E26B3-BBD5-4558-A216-A78A45B31DEE}"/>
    <dgm:cxn modelId="{FC8AFCBD-D889-4237-B8C1-71A1A536A713}" type="presOf" srcId="{48800FD3-BC9A-42D8-9395-0EA3D742401D}" destId="{49A260EA-BC62-4AD4-A2E4-600E4E812940}" srcOrd="0" destOrd="0" presId="urn:microsoft.com/office/officeart/2008/layout/NameandTitleOrganizationalChart"/>
    <dgm:cxn modelId="{F08532C0-6F27-4912-B29A-F55E01C85D56}" type="presOf" srcId="{67A3F3A9-40A3-49FF-B5AB-8487AA1B0D48}" destId="{D522F1DD-770B-47DB-B88D-725732980C39}" srcOrd="0" destOrd="0" presId="urn:microsoft.com/office/officeart/2008/layout/NameandTitleOrganizationalChart"/>
    <dgm:cxn modelId="{24ED1FD8-8D3D-42FD-85BE-8D3988A7C28F}" type="presOf" srcId="{1FBE9DDA-BEF0-4D84-A73C-BE5229E04C6D}" destId="{17BCF519-913D-4684-8FCD-4E17432AFE9B}" srcOrd="0" destOrd="0" presId="urn:microsoft.com/office/officeart/2008/layout/NameandTitleOrganizationalChart"/>
    <dgm:cxn modelId="{EC6021E1-BB39-41FC-8D81-41F6A5D40B32}" srcId="{48189A57-4740-49E8-A7CD-C8D853859EA6}" destId="{48800FD3-BC9A-42D8-9395-0EA3D742401D}" srcOrd="0" destOrd="0" parTransId="{0723D74C-3361-4798-BE66-6EC4828E63BA}" sibTransId="{1FBE9DDA-BEF0-4D84-A73C-BE5229E04C6D}"/>
    <dgm:cxn modelId="{7FBF75E9-B427-4A27-9F3D-FFC50C852EFD}" type="presOf" srcId="{48800FD3-BC9A-42D8-9395-0EA3D742401D}" destId="{34C45FE4-AB89-4B92-B2FC-3D26797DBFC9}" srcOrd="1" destOrd="0" presId="urn:microsoft.com/office/officeart/2008/layout/NameandTitleOrganizationalChart"/>
    <dgm:cxn modelId="{D1E776F3-B8E7-488E-8181-8838E9245D8B}" type="presOf" srcId="{97479B5F-C1B2-4439-A67B-8D0D51A4240E}" destId="{87AE9747-617B-43BE-BBFF-D8C6FB350803}" srcOrd="0" destOrd="0" presId="urn:microsoft.com/office/officeart/2008/layout/NameandTitleOrganizationalChart"/>
    <dgm:cxn modelId="{1812F2F4-18A8-4A04-A3BC-F732181C6365}" type="presOf" srcId="{9176E092-5FCC-44E1-A007-FCCBE97AFB2E}" destId="{283A634C-1483-41DD-8999-C2BF2F180C33}" srcOrd="0" destOrd="0" presId="urn:microsoft.com/office/officeart/2008/layout/NameandTitleOrganizationalChart"/>
    <dgm:cxn modelId="{B9D1D6FE-D979-4807-A019-2CDA9888CC0E}" type="presOf" srcId="{68A0E1E5-4C88-40D5-94B5-BC5F6EAFF1C3}" destId="{856E511D-0D80-4BFA-B5A6-E33E862C4923}" srcOrd="0" destOrd="0" presId="urn:microsoft.com/office/officeart/2008/layout/NameandTitleOrganizationalChart"/>
    <dgm:cxn modelId="{95FB0CFA-9BB7-425F-9BBC-3816B708F53A}" type="presParOf" srcId="{87AE9747-617B-43BE-BBFF-D8C6FB350803}" destId="{8FB1670C-EA86-4938-8274-6047AD6197BF}" srcOrd="0" destOrd="0" presId="urn:microsoft.com/office/officeart/2008/layout/NameandTitleOrganizationalChart"/>
    <dgm:cxn modelId="{F05E019C-0D8D-4880-BA00-D12EAD6542A2}" type="presParOf" srcId="{8FB1670C-EA86-4938-8274-6047AD6197BF}" destId="{1626E5AB-B9BE-44DA-BBF0-D151DA9A24ED}" srcOrd="0" destOrd="0" presId="urn:microsoft.com/office/officeart/2008/layout/NameandTitleOrganizationalChart"/>
    <dgm:cxn modelId="{E8711AE0-DB20-482B-831B-37F105B2C20E}" type="presParOf" srcId="{1626E5AB-B9BE-44DA-BBF0-D151DA9A24ED}" destId="{024AF43B-344E-44D3-B41C-998133E7EE0D}" srcOrd="0" destOrd="0" presId="urn:microsoft.com/office/officeart/2008/layout/NameandTitleOrganizationalChart"/>
    <dgm:cxn modelId="{651A91E0-F5B1-465D-9D6D-18C5F391A152}" type="presParOf" srcId="{1626E5AB-B9BE-44DA-BBF0-D151DA9A24ED}" destId="{1767BCE0-ED94-49C3-B75C-B98766E45179}" srcOrd="1" destOrd="0" presId="urn:microsoft.com/office/officeart/2008/layout/NameandTitleOrganizationalChart"/>
    <dgm:cxn modelId="{1080C905-4F47-467D-BCFE-F46A2AB42CE9}" type="presParOf" srcId="{1626E5AB-B9BE-44DA-BBF0-D151DA9A24ED}" destId="{5B8C533A-0D25-400F-A516-457161B2DEB1}" srcOrd="2" destOrd="0" presId="urn:microsoft.com/office/officeart/2008/layout/NameandTitleOrganizationalChart"/>
    <dgm:cxn modelId="{0012D7B5-A319-4FF9-911C-DA339E03FFAD}" type="presParOf" srcId="{8FB1670C-EA86-4938-8274-6047AD6197BF}" destId="{C91F21E7-A102-44A4-A62D-7BEE8BA387F1}" srcOrd="1" destOrd="0" presId="urn:microsoft.com/office/officeart/2008/layout/NameandTitleOrganizationalChart"/>
    <dgm:cxn modelId="{5CFEE5A7-9F82-4D54-855A-8D7F8E475D27}" type="presParOf" srcId="{8FB1670C-EA86-4938-8274-6047AD6197BF}" destId="{B9EB7644-E8F3-4212-951B-FF84BFA59003}" srcOrd="2" destOrd="0" presId="urn:microsoft.com/office/officeart/2008/layout/NameandTitleOrganizationalChart"/>
    <dgm:cxn modelId="{7192576B-D418-4E38-BCB3-EEBE2AB0DBC4}" type="presParOf" srcId="{B9EB7644-E8F3-4212-951B-FF84BFA59003}" destId="{4C4A198E-F607-4814-9036-82538B8AF68B}" srcOrd="0" destOrd="0" presId="urn:microsoft.com/office/officeart/2008/layout/NameandTitleOrganizationalChart"/>
    <dgm:cxn modelId="{88B335D2-9A69-45B8-8E09-9CBC95DC6AA2}" type="presParOf" srcId="{B9EB7644-E8F3-4212-951B-FF84BFA59003}" destId="{269E5470-1F8D-4348-82E4-39A8856D6120}" srcOrd="1" destOrd="0" presId="urn:microsoft.com/office/officeart/2008/layout/NameandTitleOrganizationalChart"/>
    <dgm:cxn modelId="{16822461-7FDC-4CBA-8C42-F17EECB40F6A}" type="presParOf" srcId="{269E5470-1F8D-4348-82E4-39A8856D6120}" destId="{FC72B47E-A8F2-422B-B25E-25753774D69F}" srcOrd="0" destOrd="0" presId="urn:microsoft.com/office/officeart/2008/layout/NameandTitleOrganizationalChart"/>
    <dgm:cxn modelId="{BE11120D-9788-41E8-B0B6-37467CFA66AE}" type="presParOf" srcId="{FC72B47E-A8F2-422B-B25E-25753774D69F}" destId="{FF01075C-AEEE-438E-B604-CA8143153B73}" srcOrd="0" destOrd="0" presId="urn:microsoft.com/office/officeart/2008/layout/NameandTitleOrganizationalChart"/>
    <dgm:cxn modelId="{E194A5D8-1F9B-4284-814A-C993D92C1977}" type="presParOf" srcId="{FC72B47E-A8F2-422B-B25E-25753774D69F}" destId="{4BD2971E-31EB-4879-A39E-BC2C09B74BFF}" srcOrd="1" destOrd="0" presId="urn:microsoft.com/office/officeart/2008/layout/NameandTitleOrganizationalChart"/>
    <dgm:cxn modelId="{198D4EFC-E448-4DA8-A3E8-16BB6B112A01}" type="presParOf" srcId="{FC72B47E-A8F2-422B-B25E-25753774D69F}" destId="{EF480F58-D24D-4558-B0EC-D643B4BE6470}" srcOrd="2" destOrd="0" presId="urn:microsoft.com/office/officeart/2008/layout/NameandTitleOrganizationalChart"/>
    <dgm:cxn modelId="{5128C3F2-E765-4833-87C5-3ECA08F3C961}" type="presParOf" srcId="{269E5470-1F8D-4348-82E4-39A8856D6120}" destId="{865624CC-C755-48B7-AC78-4F023FE347EB}" srcOrd="1" destOrd="0" presId="urn:microsoft.com/office/officeart/2008/layout/NameandTitleOrganizationalChart"/>
    <dgm:cxn modelId="{36BA365C-A869-4AF9-A7FB-3FA895A3ECC9}" type="presParOf" srcId="{865624CC-C755-48B7-AC78-4F023FE347EB}" destId="{30355CED-C7BB-4E5E-BD76-62606845411F}" srcOrd="0" destOrd="0" presId="urn:microsoft.com/office/officeart/2008/layout/NameandTitleOrganizationalChart"/>
    <dgm:cxn modelId="{FACA1CE3-4EFE-4E59-BE93-174051BEB49B}" type="presParOf" srcId="{865624CC-C755-48B7-AC78-4F023FE347EB}" destId="{78181079-B62C-42D7-B2D5-E225AD6D8BCF}" srcOrd="1" destOrd="0" presId="urn:microsoft.com/office/officeart/2008/layout/NameandTitleOrganizationalChart"/>
    <dgm:cxn modelId="{D8F4A41B-722C-404D-82AD-0C98E4A9DD88}" type="presParOf" srcId="{78181079-B62C-42D7-B2D5-E225AD6D8BCF}" destId="{D210C659-C046-4657-B4BC-17FDB2C895E3}" srcOrd="0" destOrd="0" presId="urn:microsoft.com/office/officeart/2008/layout/NameandTitleOrganizationalChart"/>
    <dgm:cxn modelId="{15813188-1B24-4DEE-9E5E-05581183D066}" type="presParOf" srcId="{D210C659-C046-4657-B4BC-17FDB2C895E3}" destId="{C8B71A32-5AB4-440E-833F-8A1EEA6FFBA2}" srcOrd="0" destOrd="0" presId="urn:microsoft.com/office/officeart/2008/layout/NameandTitleOrganizationalChart"/>
    <dgm:cxn modelId="{D284FC7D-D4C5-45BF-A41E-CB8D33DC433F}" type="presParOf" srcId="{D210C659-C046-4657-B4BC-17FDB2C895E3}" destId="{856E511D-0D80-4BFA-B5A6-E33E862C4923}" srcOrd="1" destOrd="0" presId="urn:microsoft.com/office/officeart/2008/layout/NameandTitleOrganizationalChart"/>
    <dgm:cxn modelId="{BF718D34-1BA4-49D8-B5D8-B58C73D34A33}" type="presParOf" srcId="{D210C659-C046-4657-B4BC-17FDB2C895E3}" destId="{118EEEAB-E884-462C-AD56-CBEE78485919}" srcOrd="2" destOrd="0" presId="urn:microsoft.com/office/officeart/2008/layout/NameandTitleOrganizationalChart"/>
    <dgm:cxn modelId="{FB91F363-096A-4577-9512-3CDFC8DC3564}" type="presParOf" srcId="{78181079-B62C-42D7-B2D5-E225AD6D8BCF}" destId="{9FF89448-28AD-408F-8D94-C49916525340}" srcOrd="1" destOrd="0" presId="urn:microsoft.com/office/officeart/2008/layout/NameandTitleOrganizationalChart"/>
    <dgm:cxn modelId="{5662E38F-DF7F-494E-BB76-20242A864D6A}" type="presParOf" srcId="{9FF89448-28AD-408F-8D94-C49916525340}" destId="{CD32E1FB-4EC1-4482-B9D1-6BD6BB1EFB0D}" srcOrd="0" destOrd="0" presId="urn:microsoft.com/office/officeart/2008/layout/NameandTitleOrganizationalChart"/>
    <dgm:cxn modelId="{DE430307-241A-47F5-BB9A-E6FEDB0CCA5E}" type="presParOf" srcId="{9FF89448-28AD-408F-8D94-C49916525340}" destId="{F4F4E92F-FBC8-4712-95F6-787302EAEBEF}" srcOrd="1" destOrd="0" presId="urn:microsoft.com/office/officeart/2008/layout/NameandTitleOrganizationalChart"/>
    <dgm:cxn modelId="{64C5D574-EE8C-40F9-9852-259C44D5FA27}" type="presParOf" srcId="{F4F4E92F-FBC8-4712-95F6-787302EAEBEF}" destId="{1ABA9410-4D01-4927-9BBF-C8E0F5519163}" srcOrd="0" destOrd="0" presId="urn:microsoft.com/office/officeart/2008/layout/NameandTitleOrganizationalChart"/>
    <dgm:cxn modelId="{CBE8CDCC-E4B6-43D1-BF46-ADACF9635C9E}" type="presParOf" srcId="{1ABA9410-4D01-4927-9BBF-C8E0F5519163}" destId="{D8D5BD6D-C2FC-48FD-BC26-3E7389E32E2F}" srcOrd="0" destOrd="0" presId="urn:microsoft.com/office/officeart/2008/layout/NameandTitleOrganizationalChart"/>
    <dgm:cxn modelId="{E8CA8EE9-1443-4D73-BF3C-27BC7E934A8C}" type="presParOf" srcId="{1ABA9410-4D01-4927-9BBF-C8E0F5519163}" destId="{2338F2C9-BF59-4EC6-9F08-2152C9139143}" srcOrd="1" destOrd="0" presId="urn:microsoft.com/office/officeart/2008/layout/NameandTitleOrganizationalChart"/>
    <dgm:cxn modelId="{32DF1F65-BDD6-4971-BA52-AD3FF43BC6F2}" type="presParOf" srcId="{1ABA9410-4D01-4927-9BBF-C8E0F5519163}" destId="{C152FD7C-B60D-48C1-8768-9F46E3E1A8B3}" srcOrd="2" destOrd="0" presId="urn:microsoft.com/office/officeart/2008/layout/NameandTitleOrganizationalChart"/>
    <dgm:cxn modelId="{8ED66B63-3841-41ED-8A1C-C7CA1F8FB57C}" type="presParOf" srcId="{F4F4E92F-FBC8-4712-95F6-787302EAEBEF}" destId="{DB71CA92-FC38-48BC-A29A-3D44221FCDBB}" srcOrd="1" destOrd="0" presId="urn:microsoft.com/office/officeart/2008/layout/NameandTitleOrganizationalChart"/>
    <dgm:cxn modelId="{2B0FACC9-084A-48A0-8462-7170717C203B}" type="presParOf" srcId="{DB71CA92-FC38-48BC-A29A-3D44221FCDBB}" destId="{3F509D0C-0B43-4455-BF0F-54BED68CC691}" srcOrd="0" destOrd="0" presId="urn:microsoft.com/office/officeart/2008/layout/NameandTitleOrganizationalChart"/>
    <dgm:cxn modelId="{9625A44B-D502-4D5C-A98E-12934C158FD0}" type="presParOf" srcId="{DB71CA92-FC38-48BC-A29A-3D44221FCDBB}" destId="{D81F1795-6B9A-43D6-A70A-3EDBB97AB5C3}" srcOrd="1" destOrd="0" presId="urn:microsoft.com/office/officeart/2008/layout/NameandTitleOrganizationalChart"/>
    <dgm:cxn modelId="{D6852DE0-63E2-46A8-9CB0-E3AD1F1CBD17}" type="presParOf" srcId="{D81F1795-6B9A-43D6-A70A-3EDBB97AB5C3}" destId="{09A11A0E-A41B-454C-B468-F284A5BB1375}" srcOrd="0" destOrd="0" presId="urn:microsoft.com/office/officeart/2008/layout/NameandTitleOrganizationalChart"/>
    <dgm:cxn modelId="{BE348860-7519-4CA4-AEE2-3BA7FEDE987C}" type="presParOf" srcId="{09A11A0E-A41B-454C-B468-F284A5BB1375}" destId="{49A260EA-BC62-4AD4-A2E4-600E4E812940}" srcOrd="0" destOrd="0" presId="urn:microsoft.com/office/officeart/2008/layout/NameandTitleOrganizationalChart"/>
    <dgm:cxn modelId="{D75CFEA8-B924-4BA2-B3FC-37485ABB4180}" type="presParOf" srcId="{09A11A0E-A41B-454C-B468-F284A5BB1375}" destId="{17BCF519-913D-4684-8FCD-4E17432AFE9B}" srcOrd="1" destOrd="0" presId="urn:microsoft.com/office/officeart/2008/layout/NameandTitleOrganizationalChart"/>
    <dgm:cxn modelId="{22EAB284-6538-4678-8797-73B1C840C784}" type="presParOf" srcId="{09A11A0E-A41B-454C-B468-F284A5BB1375}" destId="{34C45FE4-AB89-4B92-B2FC-3D26797DBFC9}" srcOrd="2" destOrd="0" presId="urn:microsoft.com/office/officeart/2008/layout/NameandTitleOrganizationalChart"/>
    <dgm:cxn modelId="{6795FC74-64E9-42E7-A301-89CE3F4292B5}" type="presParOf" srcId="{D81F1795-6B9A-43D6-A70A-3EDBB97AB5C3}" destId="{3E50304D-6792-4C9F-A06F-297CAA2E4068}" srcOrd="1" destOrd="0" presId="urn:microsoft.com/office/officeart/2008/layout/NameandTitleOrganizationalChart"/>
    <dgm:cxn modelId="{C31A8ABD-E8C0-4E5E-9E1A-9117D618267A}" type="presParOf" srcId="{3E50304D-6792-4C9F-A06F-297CAA2E4068}" destId="{D522F1DD-770B-47DB-B88D-725732980C39}" srcOrd="0" destOrd="0" presId="urn:microsoft.com/office/officeart/2008/layout/NameandTitleOrganizationalChart"/>
    <dgm:cxn modelId="{EC37F234-EE6F-4391-8A5E-9DD1F514EDFA}" type="presParOf" srcId="{3E50304D-6792-4C9F-A06F-297CAA2E4068}" destId="{19782BF5-0294-4CF8-AE92-791CF1F756B7}" srcOrd="1" destOrd="0" presId="urn:microsoft.com/office/officeart/2008/layout/NameandTitleOrganizationalChart"/>
    <dgm:cxn modelId="{DD271D19-6427-45D2-A91A-4BFF8A93C8C9}" type="presParOf" srcId="{19782BF5-0294-4CF8-AE92-791CF1F756B7}" destId="{C344B99E-8D46-4843-AA63-DC0A95AB37C5}" srcOrd="0" destOrd="0" presId="urn:microsoft.com/office/officeart/2008/layout/NameandTitleOrganizationalChart"/>
    <dgm:cxn modelId="{E71A5541-0CED-4FA3-9DFE-01F48A3B9425}" type="presParOf" srcId="{C344B99E-8D46-4843-AA63-DC0A95AB37C5}" destId="{283A634C-1483-41DD-8999-C2BF2F180C33}" srcOrd="0" destOrd="0" presId="urn:microsoft.com/office/officeart/2008/layout/NameandTitleOrganizationalChart"/>
    <dgm:cxn modelId="{57183294-BA17-4816-A38C-8AB1500C951F}" type="presParOf" srcId="{C344B99E-8D46-4843-AA63-DC0A95AB37C5}" destId="{07A574DA-9CCC-4F3E-9155-715870E6EB46}" srcOrd="1" destOrd="0" presId="urn:microsoft.com/office/officeart/2008/layout/NameandTitleOrganizationalChart"/>
    <dgm:cxn modelId="{37E9EC3C-CC49-457A-82D5-7D758EB98836}" type="presParOf" srcId="{C344B99E-8D46-4843-AA63-DC0A95AB37C5}" destId="{42C5B599-C0D8-4272-BD4F-0C57F9072F85}" srcOrd="2" destOrd="0" presId="urn:microsoft.com/office/officeart/2008/layout/NameandTitleOrganizationalChart"/>
    <dgm:cxn modelId="{0998B178-F644-49B6-B8BF-7408B7DE29AA}" type="presParOf" srcId="{19782BF5-0294-4CF8-AE92-791CF1F756B7}" destId="{443739CD-42C4-4D88-9512-1718F418817C}" srcOrd="1" destOrd="0" presId="urn:microsoft.com/office/officeart/2008/layout/NameandTitleOrganizationalChart"/>
    <dgm:cxn modelId="{9C2C6F67-9057-4E29-A13D-A1C09C8AC496}" type="presParOf" srcId="{19782BF5-0294-4CF8-AE92-791CF1F756B7}" destId="{6F9E3E05-8097-44DE-B46F-A07EB371235F}" srcOrd="2" destOrd="0" presId="urn:microsoft.com/office/officeart/2008/layout/NameandTitleOrganizationalChart"/>
    <dgm:cxn modelId="{5E1A4719-5A1E-4EF7-BF00-B5589887CDEA}" type="presParOf" srcId="{D81F1795-6B9A-43D6-A70A-3EDBB97AB5C3}" destId="{AC7025E8-46B0-451F-8462-C35DAB4394A8}" srcOrd="2" destOrd="0" presId="urn:microsoft.com/office/officeart/2008/layout/NameandTitleOrganizationalChart"/>
    <dgm:cxn modelId="{1C5BAE9C-88D5-4A66-8391-D64D94E668A4}" type="presParOf" srcId="{F4F4E92F-FBC8-4712-95F6-787302EAEBEF}" destId="{BA796739-9001-4E24-AEF4-7136B4A0FA9B}" srcOrd="2" destOrd="0" presId="urn:microsoft.com/office/officeart/2008/layout/NameandTitleOrganizationalChart"/>
    <dgm:cxn modelId="{B4F93B7F-8F4F-40E2-868C-2308D1AFD017}" type="presParOf" srcId="{78181079-B62C-42D7-B2D5-E225AD6D8BCF}" destId="{2D2D4FD4-A07F-431D-9322-72B01E5C001D}" srcOrd="2" destOrd="0" presId="urn:microsoft.com/office/officeart/2008/layout/NameandTitleOrganizationalChart"/>
    <dgm:cxn modelId="{F3DC7E76-9298-4452-AA4E-16992E13D8EC}" type="presParOf" srcId="{269E5470-1F8D-4348-82E4-39A8856D6120}" destId="{28E4A37D-4FC4-432D-96C2-2289E9E2BF3B}"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2F1DD-770B-47DB-B88D-725732980C39}">
      <dsp:nvSpPr>
        <dsp:cNvPr id="0" name=""/>
        <dsp:cNvSpPr/>
      </dsp:nvSpPr>
      <dsp:spPr>
        <a:xfrm>
          <a:off x="2271350" y="2819709"/>
          <a:ext cx="91440" cy="222734"/>
        </a:xfrm>
        <a:custGeom>
          <a:avLst/>
          <a:gdLst/>
          <a:ahLst/>
          <a:cxnLst/>
          <a:rect l="0" t="0" r="0" b="0"/>
          <a:pathLst>
            <a:path>
              <a:moveTo>
                <a:pt x="45720" y="0"/>
              </a:moveTo>
              <a:lnTo>
                <a:pt x="45720" y="222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09D0C-0B43-4455-BF0F-54BED68CC691}">
      <dsp:nvSpPr>
        <dsp:cNvPr id="0" name=""/>
        <dsp:cNvSpPr/>
      </dsp:nvSpPr>
      <dsp:spPr>
        <a:xfrm>
          <a:off x="2271350" y="2211472"/>
          <a:ext cx="91440" cy="222734"/>
        </a:xfrm>
        <a:custGeom>
          <a:avLst/>
          <a:gdLst/>
          <a:ahLst/>
          <a:cxnLst/>
          <a:rect l="0" t="0" r="0" b="0"/>
          <a:pathLst>
            <a:path>
              <a:moveTo>
                <a:pt x="45720" y="0"/>
              </a:moveTo>
              <a:lnTo>
                <a:pt x="45720" y="222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2E1FB-4EC1-4482-B9D1-6BD6BB1EFB0D}">
      <dsp:nvSpPr>
        <dsp:cNvPr id="0" name=""/>
        <dsp:cNvSpPr/>
      </dsp:nvSpPr>
      <dsp:spPr>
        <a:xfrm>
          <a:off x="2271350" y="1603235"/>
          <a:ext cx="91440" cy="222734"/>
        </a:xfrm>
        <a:custGeom>
          <a:avLst/>
          <a:gdLst/>
          <a:ahLst/>
          <a:cxnLst/>
          <a:rect l="0" t="0" r="0" b="0"/>
          <a:pathLst>
            <a:path>
              <a:moveTo>
                <a:pt x="45720" y="0"/>
              </a:moveTo>
              <a:lnTo>
                <a:pt x="45720" y="222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355CED-C7BB-4E5E-BD76-62606845411F}">
      <dsp:nvSpPr>
        <dsp:cNvPr id="0" name=""/>
        <dsp:cNvSpPr/>
      </dsp:nvSpPr>
      <dsp:spPr>
        <a:xfrm>
          <a:off x="2271350" y="994997"/>
          <a:ext cx="91440" cy="222734"/>
        </a:xfrm>
        <a:custGeom>
          <a:avLst/>
          <a:gdLst/>
          <a:ahLst/>
          <a:cxnLst/>
          <a:rect l="0" t="0" r="0" b="0"/>
          <a:pathLst>
            <a:path>
              <a:moveTo>
                <a:pt x="45720" y="0"/>
              </a:moveTo>
              <a:lnTo>
                <a:pt x="45720" y="222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A198E-F607-4814-9036-82538B8AF68B}">
      <dsp:nvSpPr>
        <dsp:cNvPr id="0" name=""/>
        <dsp:cNvSpPr/>
      </dsp:nvSpPr>
      <dsp:spPr>
        <a:xfrm>
          <a:off x="2689353" y="386760"/>
          <a:ext cx="127178" cy="415486"/>
        </a:xfrm>
        <a:custGeom>
          <a:avLst/>
          <a:gdLst/>
          <a:ahLst/>
          <a:cxnLst/>
          <a:rect l="0" t="0" r="0" b="0"/>
          <a:pathLst>
            <a:path>
              <a:moveTo>
                <a:pt x="127178" y="0"/>
              </a:moveTo>
              <a:lnTo>
                <a:pt x="127178" y="415486"/>
              </a:lnTo>
              <a:lnTo>
                <a:pt x="0" y="4154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4AF43B-344E-44D3-B41C-998133E7EE0D}">
      <dsp:nvSpPr>
        <dsp:cNvPr id="0" name=""/>
        <dsp:cNvSpPr/>
      </dsp:nvSpPr>
      <dsp:spPr>
        <a:xfrm>
          <a:off x="2444249" y="1258"/>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PDG</a:t>
          </a:r>
        </a:p>
      </dsp:txBody>
      <dsp:txXfrm>
        <a:off x="2444249" y="1258"/>
        <a:ext cx="744564" cy="385502"/>
      </dsp:txXfrm>
    </dsp:sp>
    <dsp:sp modelId="{1767BCE0-ED94-49C3-B75C-B98766E45179}">
      <dsp:nvSpPr>
        <dsp:cNvPr id="0" name=""/>
        <dsp:cNvSpPr/>
      </dsp:nvSpPr>
      <dsp:spPr>
        <a:xfrm>
          <a:off x="2593162" y="301093"/>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fr-FR" sz="800" kern="1200" dirty="0"/>
            <a:t>Jacques de P.</a:t>
          </a:r>
        </a:p>
      </dsp:txBody>
      <dsp:txXfrm>
        <a:off x="2593162" y="301093"/>
        <a:ext cx="670108" cy="128500"/>
      </dsp:txXfrm>
    </dsp:sp>
    <dsp:sp modelId="{FF01075C-AEEE-438E-B604-CA8143153B73}">
      <dsp:nvSpPr>
        <dsp:cNvPr id="0" name=""/>
        <dsp:cNvSpPr/>
      </dsp:nvSpPr>
      <dsp:spPr>
        <a:xfrm>
          <a:off x="1944788" y="609495"/>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DSI</a:t>
          </a:r>
        </a:p>
      </dsp:txBody>
      <dsp:txXfrm>
        <a:off x="1944788" y="609495"/>
        <a:ext cx="744564" cy="385502"/>
      </dsp:txXfrm>
    </dsp:sp>
    <dsp:sp modelId="{4BD2971E-31EB-4879-A39E-BC2C09B74BFF}">
      <dsp:nvSpPr>
        <dsp:cNvPr id="0" name=""/>
        <dsp:cNvSpPr/>
      </dsp:nvSpPr>
      <dsp:spPr>
        <a:xfrm>
          <a:off x="2093701" y="909330"/>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fr-FR" sz="800" kern="1200" dirty="0"/>
            <a:t>David G de S.</a:t>
          </a:r>
        </a:p>
      </dsp:txBody>
      <dsp:txXfrm>
        <a:off x="2093701" y="909330"/>
        <a:ext cx="670108" cy="128500"/>
      </dsp:txXfrm>
    </dsp:sp>
    <dsp:sp modelId="{C8B71A32-5AB4-440E-833F-8A1EEA6FFBA2}">
      <dsp:nvSpPr>
        <dsp:cNvPr id="0" name=""/>
        <dsp:cNvSpPr/>
      </dsp:nvSpPr>
      <dsp:spPr>
        <a:xfrm>
          <a:off x="1944788" y="1217732"/>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Resp. de direction</a:t>
          </a:r>
        </a:p>
      </dsp:txBody>
      <dsp:txXfrm>
        <a:off x="1944788" y="1217732"/>
        <a:ext cx="744564" cy="385502"/>
      </dsp:txXfrm>
    </dsp:sp>
    <dsp:sp modelId="{856E511D-0D80-4BFA-B5A6-E33E862C4923}">
      <dsp:nvSpPr>
        <dsp:cNvPr id="0" name=""/>
        <dsp:cNvSpPr/>
      </dsp:nvSpPr>
      <dsp:spPr>
        <a:xfrm>
          <a:off x="2093701" y="1517568"/>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fr-FR" sz="700" kern="1200" dirty="0"/>
            <a:t>Jean Philippe E.</a:t>
          </a:r>
        </a:p>
      </dsp:txBody>
      <dsp:txXfrm>
        <a:off x="2093701" y="1517568"/>
        <a:ext cx="670108" cy="128500"/>
      </dsp:txXfrm>
    </dsp:sp>
    <dsp:sp modelId="{D8D5BD6D-C2FC-48FD-BC26-3E7389E32E2F}">
      <dsp:nvSpPr>
        <dsp:cNvPr id="0" name=""/>
        <dsp:cNvSpPr/>
      </dsp:nvSpPr>
      <dsp:spPr>
        <a:xfrm>
          <a:off x="1944788" y="1825970"/>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Resp. de département</a:t>
          </a:r>
        </a:p>
      </dsp:txBody>
      <dsp:txXfrm>
        <a:off x="1944788" y="1825970"/>
        <a:ext cx="744564" cy="385502"/>
      </dsp:txXfrm>
    </dsp:sp>
    <dsp:sp modelId="{2338F2C9-BF59-4EC6-9F08-2152C9139143}">
      <dsp:nvSpPr>
        <dsp:cNvPr id="0" name=""/>
        <dsp:cNvSpPr/>
      </dsp:nvSpPr>
      <dsp:spPr>
        <a:xfrm>
          <a:off x="2093701" y="2125805"/>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fr-FR" sz="800" kern="1200" dirty="0"/>
            <a:t>Thomas C.</a:t>
          </a:r>
        </a:p>
      </dsp:txBody>
      <dsp:txXfrm>
        <a:off x="2093701" y="2125805"/>
        <a:ext cx="670108" cy="128500"/>
      </dsp:txXfrm>
    </dsp:sp>
    <dsp:sp modelId="{49A260EA-BC62-4AD4-A2E4-600E4E812940}">
      <dsp:nvSpPr>
        <dsp:cNvPr id="0" name=""/>
        <dsp:cNvSpPr/>
      </dsp:nvSpPr>
      <dsp:spPr>
        <a:xfrm>
          <a:off x="1944788" y="2434207"/>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Manager</a:t>
          </a:r>
        </a:p>
      </dsp:txBody>
      <dsp:txXfrm>
        <a:off x="1944788" y="2434207"/>
        <a:ext cx="744564" cy="385502"/>
      </dsp:txXfrm>
    </dsp:sp>
    <dsp:sp modelId="{17BCF519-913D-4684-8FCD-4E17432AFE9B}">
      <dsp:nvSpPr>
        <dsp:cNvPr id="0" name=""/>
        <dsp:cNvSpPr/>
      </dsp:nvSpPr>
      <dsp:spPr>
        <a:xfrm>
          <a:off x="2093701" y="2734042"/>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fr-FR" sz="800" kern="1200" dirty="0"/>
            <a:t>Christophe M.</a:t>
          </a:r>
        </a:p>
      </dsp:txBody>
      <dsp:txXfrm>
        <a:off x="2093701" y="2734042"/>
        <a:ext cx="670108" cy="128500"/>
      </dsp:txXfrm>
    </dsp:sp>
    <dsp:sp modelId="{283A634C-1483-41DD-8999-C2BF2F180C33}">
      <dsp:nvSpPr>
        <dsp:cNvPr id="0" name=""/>
        <dsp:cNvSpPr/>
      </dsp:nvSpPr>
      <dsp:spPr>
        <a:xfrm>
          <a:off x="1944788" y="3042444"/>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Développeur</a:t>
          </a:r>
        </a:p>
      </dsp:txBody>
      <dsp:txXfrm>
        <a:off x="1944788" y="3042444"/>
        <a:ext cx="744564" cy="385502"/>
      </dsp:txXfrm>
    </dsp:sp>
    <dsp:sp modelId="{07A574DA-9CCC-4F3E-9155-715870E6EB46}">
      <dsp:nvSpPr>
        <dsp:cNvPr id="0" name=""/>
        <dsp:cNvSpPr/>
      </dsp:nvSpPr>
      <dsp:spPr>
        <a:xfrm>
          <a:off x="2093701" y="3342280"/>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fr-FR" sz="700" kern="1200" dirty="0"/>
            <a:t>Jean Charles S.</a:t>
          </a:r>
        </a:p>
      </dsp:txBody>
      <dsp:txXfrm>
        <a:off x="2093701" y="3342280"/>
        <a:ext cx="670108" cy="128500"/>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p>
        </p:txBody>
      </p:sp>
      <p:sp>
        <p:nvSpPr>
          <p:cNvPr id="3" name="Espace réservé de la date 2"/>
          <p:cNvSpPr>
            <a:spLocks noGrp="1"/>
          </p:cNvSpPr>
          <p:nvPr>
            <p:ph type="dt" sz="quarter"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a:t>CONFIDENTIALITY LEVEL</a:t>
            </a:r>
          </a:p>
        </p:txBody>
      </p:sp>
      <p:sp>
        <p:nvSpPr>
          <p:cNvPr id="4" name="Espace réservé du pied de page 3"/>
          <p:cNvSpPr>
            <a:spLocks noGrp="1"/>
          </p:cNvSpPr>
          <p:nvPr>
            <p:ph type="ftr" sz="quarter" idx="2"/>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a:t>Title of the presentation</a:t>
            </a:r>
          </a:p>
        </p:txBody>
      </p:sp>
      <p:sp>
        <p:nvSpPr>
          <p:cNvPr id="5" name="Espace réservé du numéro de diapositive 4"/>
          <p:cNvSpPr>
            <a:spLocks noGrp="1"/>
          </p:cNvSpPr>
          <p:nvPr>
            <p:ph type="sldNum" sz="quarter" idx="3"/>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45A4975-6CFE-4840-9B29-7E8FF68A7FDB}" type="slidenum">
              <a:rPr lang="fr-FR"/>
              <a:pPr/>
              <a:t>‹N°›</a:t>
            </a:fld>
            <a:endParaRPr lang="fr-FR"/>
          </a:p>
        </p:txBody>
      </p:sp>
    </p:spTree>
    <p:extLst>
      <p:ext uri="{BB962C8B-B14F-4D97-AF65-F5344CB8AC3E}">
        <p14:creationId xmlns:p14="http://schemas.microsoft.com/office/powerpoint/2010/main" val="220804022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p>
        </p:txBody>
      </p:sp>
      <p:sp>
        <p:nvSpPr>
          <p:cNvPr id="3" name="Espace réservé de la date 2"/>
          <p:cNvSpPr>
            <a:spLocks noGrp="1"/>
          </p:cNvSpPr>
          <p:nvPr>
            <p:ph type="dt"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a:t>CONFIDENTIALITY LEVEL</a:t>
            </a:r>
          </a:p>
        </p:txBody>
      </p:sp>
      <p:sp>
        <p:nvSpPr>
          <p:cNvPr id="4" name="Espace réservé de l'image des diapositives 3"/>
          <p:cNvSpPr>
            <a:spLocks noGrp="1" noRot="1" noChangeAspect="1"/>
          </p:cNvSpPr>
          <p:nvPr>
            <p:ph type="sldImg" idx="2"/>
          </p:nvPr>
        </p:nvSpPr>
        <p:spPr>
          <a:xfrm>
            <a:off x="396875" y="696913"/>
            <a:ext cx="6191250" cy="34813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98500" y="4409168"/>
            <a:ext cx="5588000" cy="4177960"/>
          </a:xfrm>
          <a:prstGeom prst="rect">
            <a:avLst/>
          </a:prstGeom>
        </p:spPr>
        <p:txBody>
          <a:bodyPr vert="horz" lIns="91440" tIns="45720" rIns="91440" bIns="45720"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a:t>Title of the presentation</a:t>
            </a:r>
          </a:p>
        </p:txBody>
      </p:sp>
      <p:sp>
        <p:nvSpPr>
          <p:cNvPr id="7" name="Espace réservé du numéro de diapositive 6"/>
          <p:cNvSpPr>
            <a:spLocks noGrp="1"/>
          </p:cNvSpPr>
          <p:nvPr>
            <p:ph type="sldNum" sz="quarter" idx="5"/>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30332B2-55D9-421F-A138-9E18F33D61D4}" type="slidenum">
              <a:rPr lang="fr-FR"/>
              <a:pPr/>
              <a:t>‹N°›</a:t>
            </a:fld>
            <a:endParaRPr lang="fr-FR"/>
          </a:p>
        </p:txBody>
      </p:sp>
    </p:spTree>
    <p:extLst>
      <p:ext uri="{BB962C8B-B14F-4D97-AF65-F5344CB8AC3E}">
        <p14:creationId xmlns:p14="http://schemas.microsoft.com/office/powerpoint/2010/main" val="321789298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3457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10</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92021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11</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55085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12</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898076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13</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600361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14</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269252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15</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629801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16</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884242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17</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798161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18</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232509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19</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73622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2</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119184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20</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17767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3</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74002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4</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26422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5</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80473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6</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55918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7</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059128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8</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934120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9</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757505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Ref idx="1001">
        <a:schemeClr val="bg1"/>
      </p:bgRef>
    </p:bg>
    <p:spTree>
      <p:nvGrpSpPr>
        <p:cNvPr id="1" name=""/>
        <p:cNvGrpSpPr/>
        <p:nvPr/>
      </p:nvGrpSpPr>
      <p:grpSpPr>
        <a:xfrm>
          <a:off x="0" y="0"/>
          <a:ext cx="0" cy="0"/>
          <a:chOff x="0" y="0"/>
          <a:chExt cx="0" cy="0"/>
        </a:xfrm>
      </p:grpSpPr>
      <p:pic>
        <p:nvPicPr>
          <p:cNvPr id="6"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7456488" y="4037013"/>
            <a:ext cx="179387" cy="179387"/>
          </a:xfrm>
          <a:prstGeom prst="rect">
            <a:avLst/>
          </a:prstGeom>
          <a:noFill/>
          <a:ln w="9525">
            <a:noFill/>
            <a:miter lim="800000"/>
            <a:headEnd/>
            <a:tailEnd/>
          </a:ln>
        </p:spPr>
      </p:pic>
      <p:sp>
        <p:nvSpPr>
          <p:cNvPr id="12" name="Sommaire"/>
          <p:cNvSpPr>
            <a:spLocks noGrp="1"/>
          </p:cNvSpPr>
          <p:nvPr>
            <p:ph type="title"/>
          </p:nvPr>
        </p:nvSpPr>
        <p:spPr>
          <a:xfrm>
            <a:off x="234000" y="274638"/>
            <a:ext cx="7344088" cy="288000"/>
          </a:xfrm>
          <a:prstGeom prst="rect">
            <a:avLst/>
          </a:prstGeom>
        </p:spPr>
        <p:txBody>
          <a:bodyPr lIns="0" tIns="0" rIns="0" bIns="0" anchor="t"/>
          <a:lstStyle>
            <a:lvl1pPr algn="l">
              <a:defRPr sz="1900">
                <a:solidFill>
                  <a:srgbClr val="00008F"/>
                </a:solidFill>
                <a:latin typeface="+mj-lt"/>
              </a:defRPr>
            </a:lvl1pPr>
          </a:lstStyle>
          <a:p>
            <a:r>
              <a:rPr lang="fr-FR" noProof="0"/>
              <a:t>Modifiez le style du titre</a:t>
            </a:r>
          </a:p>
        </p:txBody>
      </p:sp>
      <p:sp>
        <p:nvSpPr>
          <p:cNvPr id="14" name="Espace réservé du texte 4"/>
          <p:cNvSpPr>
            <a:spLocks noGrp="1"/>
          </p:cNvSpPr>
          <p:nvPr>
            <p:ph type="body" sz="quarter" idx="11" hasCustomPrompt="1"/>
          </p:nvPr>
        </p:nvSpPr>
        <p:spPr>
          <a:xfrm>
            <a:off x="234000" y="576000"/>
            <a:ext cx="7344000" cy="216000"/>
          </a:xfrm>
          <a:prstGeom prst="rect">
            <a:avLst/>
          </a:prstGeom>
        </p:spPr>
        <p:txBody>
          <a:bodyPr lIns="0" tIns="0" rIns="0" bIns="0" anchor="t"/>
          <a:lstStyle>
            <a:lvl1pPr marL="0" indent="0">
              <a:buNone/>
              <a:defRPr sz="1500">
                <a:solidFill>
                  <a:srgbClr val="027180"/>
                </a:solidFill>
                <a:latin typeface="+mj-lt"/>
              </a:defRPr>
            </a:lvl1pPr>
          </a:lstStyle>
          <a:p>
            <a:pPr lvl="0"/>
            <a:r>
              <a:rPr lang="fr-FR" noProof="0"/>
              <a:t>Sous-titre ou suite de titre (optionnel)</a:t>
            </a:r>
          </a:p>
        </p:txBody>
      </p:sp>
      <p:sp>
        <p:nvSpPr>
          <p:cNvPr id="11" name="Espace réservé de la date 1"/>
          <p:cNvSpPr>
            <a:spLocks noGrp="1"/>
          </p:cNvSpPr>
          <p:nvPr>
            <p:ph type="dt" sz="half" idx="10"/>
          </p:nvPr>
        </p:nvSpPr>
        <p:spPr>
          <a:xfrm>
            <a:off x="390525" y="4061428"/>
            <a:ext cx="1822450" cy="233362"/>
          </a:xfrm>
          <a:prstGeom prst="rect">
            <a:avLst/>
          </a:prstGeom>
        </p:spPr>
        <p:txBody>
          <a:bodyPr/>
          <a:lstStyle/>
          <a:p>
            <a:r>
              <a:rPr lang="fr-FR" noProof="0"/>
              <a:t>Titre de la présentation l Date</a:t>
            </a:r>
          </a:p>
        </p:txBody>
      </p:sp>
      <p:sp>
        <p:nvSpPr>
          <p:cNvPr id="17" name="Espace réservé du pied de page 2"/>
          <p:cNvSpPr>
            <a:spLocks noGrp="1"/>
          </p:cNvSpPr>
          <p:nvPr>
            <p:ph type="ftr" sz="quarter" idx="14"/>
          </p:nvPr>
        </p:nvSpPr>
        <p:spPr>
          <a:xfrm>
            <a:off x="2667794" y="4061428"/>
            <a:ext cx="2474912" cy="233362"/>
          </a:xfrm>
          <a:prstGeom prst="rect">
            <a:avLst/>
          </a:prstGeom>
        </p:spPr>
        <p:txBody>
          <a:bodyPr/>
          <a:lstStyle/>
          <a:p>
            <a:r>
              <a:rPr lang="fr-FR" noProof="0"/>
              <a:t>MENTION DE CONFIDENTIALITÉ</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 texte puces">
    <p:bg>
      <p:bgRef idx="1001">
        <a:schemeClr val="bg1"/>
      </p:bgRef>
    </p:bg>
    <p:spTree>
      <p:nvGrpSpPr>
        <p:cNvPr id="1" name=""/>
        <p:cNvGrpSpPr/>
        <p:nvPr/>
      </p:nvGrpSpPr>
      <p:grpSpPr>
        <a:xfrm>
          <a:off x="0" y="0"/>
          <a:ext cx="0" cy="0"/>
          <a:chOff x="0" y="0"/>
          <a:chExt cx="0" cy="0"/>
        </a:xfrm>
      </p:grpSpPr>
      <p:pic>
        <p:nvPicPr>
          <p:cNvPr id="6"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7456488" y="4037013"/>
            <a:ext cx="179387" cy="179387"/>
          </a:xfrm>
          <a:prstGeom prst="rect">
            <a:avLst/>
          </a:prstGeom>
          <a:noFill/>
          <a:ln w="9525">
            <a:noFill/>
            <a:miter lim="800000"/>
            <a:headEnd/>
            <a:tailEnd/>
          </a:ln>
        </p:spPr>
      </p:pic>
      <p:sp>
        <p:nvSpPr>
          <p:cNvPr id="12" name="Sommaire"/>
          <p:cNvSpPr>
            <a:spLocks noGrp="1"/>
          </p:cNvSpPr>
          <p:nvPr>
            <p:ph type="title"/>
          </p:nvPr>
        </p:nvSpPr>
        <p:spPr>
          <a:xfrm>
            <a:off x="234000" y="274638"/>
            <a:ext cx="7344088" cy="288000"/>
          </a:xfrm>
          <a:prstGeom prst="rect">
            <a:avLst/>
          </a:prstGeom>
        </p:spPr>
        <p:txBody>
          <a:bodyPr lIns="0" tIns="0" rIns="0" bIns="0" anchor="t"/>
          <a:lstStyle>
            <a:lvl1pPr algn="l">
              <a:defRPr sz="1900">
                <a:solidFill>
                  <a:srgbClr val="00008F"/>
                </a:solidFill>
                <a:latin typeface="+mj-lt"/>
              </a:defRPr>
            </a:lvl1pPr>
          </a:lstStyle>
          <a:p>
            <a:r>
              <a:rPr lang="fr-FR" noProof="0"/>
              <a:t>Modifiez le style du titre</a:t>
            </a:r>
          </a:p>
        </p:txBody>
      </p:sp>
      <p:sp>
        <p:nvSpPr>
          <p:cNvPr id="14" name="Espace réservé du texte 4"/>
          <p:cNvSpPr>
            <a:spLocks noGrp="1"/>
          </p:cNvSpPr>
          <p:nvPr>
            <p:ph type="body" sz="quarter" idx="11" hasCustomPrompt="1"/>
          </p:nvPr>
        </p:nvSpPr>
        <p:spPr>
          <a:xfrm>
            <a:off x="234000" y="576000"/>
            <a:ext cx="7344000" cy="216000"/>
          </a:xfrm>
          <a:prstGeom prst="rect">
            <a:avLst/>
          </a:prstGeom>
        </p:spPr>
        <p:txBody>
          <a:bodyPr lIns="0" tIns="0" rIns="0" bIns="0" anchor="t"/>
          <a:lstStyle>
            <a:lvl1pPr marL="0" indent="0">
              <a:buNone/>
              <a:defRPr sz="1500">
                <a:solidFill>
                  <a:srgbClr val="027180"/>
                </a:solidFill>
                <a:latin typeface="+mj-lt"/>
              </a:defRPr>
            </a:lvl1pPr>
          </a:lstStyle>
          <a:p>
            <a:pPr lvl="0"/>
            <a:r>
              <a:rPr lang="fr-FR" noProof="0"/>
              <a:t>Sous-titre ou suite de titre (optionnel)</a:t>
            </a:r>
          </a:p>
        </p:txBody>
      </p:sp>
      <p:sp>
        <p:nvSpPr>
          <p:cNvPr id="9" name="Espace réservé du contenu 8"/>
          <p:cNvSpPr>
            <a:spLocks noGrp="1"/>
          </p:cNvSpPr>
          <p:nvPr>
            <p:ph sz="quarter" idx="13" hasCustomPrompt="1"/>
          </p:nvPr>
        </p:nvSpPr>
        <p:spPr>
          <a:xfrm>
            <a:off x="195384" y="968375"/>
            <a:ext cx="7309818" cy="2914650"/>
          </a:xfrm>
          <a:prstGeom prst="rect">
            <a:avLst/>
          </a:prstGeom>
        </p:spPr>
        <p:txBody>
          <a:bodyPr/>
          <a:lstStyle>
            <a:lvl1pPr>
              <a:lnSpc>
                <a:spcPct val="100000"/>
              </a:lnSpc>
              <a:buClr>
                <a:srgbClr val="027180"/>
              </a:buClr>
              <a:buSzPct val="85000"/>
              <a:buFont typeface="fleche_rond" pitchFamily="2" charset="0"/>
              <a:buChar char=""/>
              <a:defRPr sz="1400">
                <a:latin typeface="+mj-lt"/>
              </a:defRPr>
            </a:lvl1pPr>
            <a:lvl2pPr>
              <a:lnSpc>
                <a:spcPct val="100000"/>
              </a:lnSpc>
              <a:buClr>
                <a:srgbClr val="027180"/>
              </a:buClr>
              <a:buSzPct val="85000"/>
              <a:buFont typeface="fleche_rond" pitchFamily="2" charset="0"/>
              <a:buChar char=""/>
              <a:defRPr sz="1200">
                <a:latin typeface="+mj-lt"/>
              </a:defRPr>
            </a:lvl2pPr>
            <a:lvl3pPr marL="808038" indent="-179388">
              <a:lnSpc>
                <a:spcPct val="100000"/>
              </a:lnSpc>
              <a:buFont typeface="Source Sans Pro" pitchFamily="34" charset="0"/>
              <a:buChar char="–"/>
              <a:defRPr sz="1000">
                <a:latin typeface="+mj-lt"/>
              </a:defRPr>
            </a:lvl3pPr>
            <a:lvl4pPr marL="896938" indent="-88900">
              <a:lnSpc>
                <a:spcPct val="100000"/>
              </a:lnSpc>
              <a:buFont typeface="Source Sans Pro" pitchFamily="34" charset="0"/>
              <a:buChar char="•"/>
              <a:defRPr sz="800">
                <a:latin typeface="+mj-lt"/>
              </a:defRPr>
            </a:lvl4pPr>
            <a:lvl5pPr marL="1074738" indent="-88900">
              <a:lnSpc>
                <a:spcPct val="100000"/>
              </a:lnSpc>
              <a:buFont typeface="Source Sans Pro" pitchFamily="34" charset="0"/>
              <a:buChar char="&gt;"/>
              <a:defRPr sz="600">
                <a:latin typeface="+mj-lt"/>
              </a:defRPr>
            </a:lvl5pPr>
          </a:lstStyle>
          <a:p>
            <a:pPr lvl="0"/>
            <a:r>
              <a:rPr lang="fr-FR" noProof="0"/>
              <a:t>Cliquez pour modifier les styles du texte du masque</a:t>
            </a:r>
          </a:p>
          <a:p>
            <a:pPr lvl="1"/>
            <a:r>
              <a:rPr lang="fr-FR" noProof="0"/>
              <a:t>Deuxième niveau </a:t>
            </a:r>
          </a:p>
          <a:p>
            <a:pPr lvl="2"/>
            <a:r>
              <a:rPr lang="fr-FR" noProof="0"/>
              <a:t>Troisième niveau</a:t>
            </a:r>
          </a:p>
          <a:p>
            <a:pPr lvl="3"/>
            <a:r>
              <a:rPr lang="fr-FR" noProof="0"/>
              <a:t>Quatrième niveau</a:t>
            </a:r>
          </a:p>
          <a:p>
            <a:pPr lvl="4"/>
            <a:r>
              <a:rPr lang="fr-FR" noProof="0"/>
              <a:t>Cinquième niveau</a:t>
            </a:r>
          </a:p>
        </p:txBody>
      </p:sp>
      <p:sp>
        <p:nvSpPr>
          <p:cNvPr id="10" name="Espace réservé de la date 1"/>
          <p:cNvSpPr>
            <a:spLocks noGrp="1"/>
          </p:cNvSpPr>
          <p:nvPr>
            <p:ph type="dt" sz="half" idx="10"/>
          </p:nvPr>
        </p:nvSpPr>
        <p:spPr>
          <a:xfrm>
            <a:off x="390525" y="4061428"/>
            <a:ext cx="1822450" cy="233362"/>
          </a:xfrm>
          <a:prstGeom prst="rect">
            <a:avLst/>
          </a:prstGeom>
        </p:spPr>
        <p:txBody>
          <a:bodyPr/>
          <a:lstStyle>
            <a:lvl1pPr>
              <a:defRPr>
                <a:latin typeface="+mj-lt"/>
              </a:defRPr>
            </a:lvl1pPr>
          </a:lstStyle>
          <a:p>
            <a:r>
              <a:rPr lang="fr-FR"/>
              <a:t>Titre de la présentation l Date</a:t>
            </a:r>
          </a:p>
        </p:txBody>
      </p:sp>
      <p:sp>
        <p:nvSpPr>
          <p:cNvPr id="11" name="Espace réservé du pied de page 2"/>
          <p:cNvSpPr>
            <a:spLocks noGrp="1"/>
          </p:cNvSpPr>
          <p:nvPr>
            <p:ph type="ftr" sz="quarter" idx="14"/>
          </p:nvPr>
        </p:nvSpPr>
        <p:spPr>
          <a:xfrm>
            <a:off x="2668588" y="4061428"/>
            <a:ext cx="2474912" cy="233362"/>
          </a:xfrm>
          <a:prstGeom prst="rect">
            <a:avLst/>
          </a:prstGeom>
        </p:spPr>
        <p:txBody>
          <a:bodyPr/>
          <a:lstStyle>
            <a:lvl1pPr>
              <a:defRPr>
                <a:latin typeface="+mj-lt"/>
              </a:defRPr>
            </a:lvl1pPr>
          </a:lstStyle>
          <a:p>
            <a:r>
              <a:rPr lang="fr-FR"/>
              <a:t>MENTION DE CONFIDENTIALITÉ</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5"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7456488" y="4037013"/>
            <a:ext cx="179387" cy="179387"/>
          </a:xfrm>
          <a:prstGeom prst="rect">
            <a:avLst/>
          </a:prstGeom>
          <a:noFill/>
          <a:ln w="9525">
            <a:noFill/>
            <a:miter lim="800000"/>
            <a:headEnd/>
            <a:tailEnd/>
          </a:ln>
        </p:spPr>
      </p:pic>
      <p:sp>
        <p:nvSpPr>
          <p:cNvPr id="13" name="Sommaire"/>
          <p:cNvSpPr>
            <a:spLocks noGrp="1"/>
          </p:cNvSpPr>
          <p:nvPr>
            <p:ph type="title"/>
          </p:nvPr>
        </p:nvSpPr>
        <p:spPr>
          <a:xfrm>
            <a:off x="234000" y="274638"/>
            <a:ext cx="7344088" cy="288000"/>
          </a:xfrm>
          <a:prstGeom prst="rect">
            <a:avLst/>
          </a:prstGeom>
        </p:spPr>
        <p:txBody>
          <a:bodyPr lIns="0" tIns="0" rIns="0" bIns="0" anchor="t"/>
          <a:lstStyle>
            <a:lvl1pPr algn="l">
              <a:defRPr sz="1900">
                <a:solidFill>
                  <a:srgbClr val="00008F"/>
                </a:solidFill>
                <a:latin typeface="+mj-lt"/>
              </a:defRPr>
            </a:lvl1pPr>
          </a:lstStyle>
          <a:p>
            <a:r>
              <a:rPr lang="fr-FR" noProof="0"/>
              <a:t>Modifiez le style du titre</a:t>
            </a:r>
          </a:p>
        </p:txBody>
      </p:sp>
      <p:sp>
        <p:nvSpPr>
          <p:cNvPr id="7" name="Espace réservé de la date 1"/>
          <p:cNvSpPr>
            <a:spLocks noGrp="1"/>
          </p:cNvSpPr>
          <p:nvPr>
            <p:ph type="dt" sz="half" idx="10"/>
          </p:nvPr>
        </p:nvSpPr>
        <p:spPr>
          <a:xfrm>
            <a:off x="390525" y="4061428"/>
            <a:ext cx="1822450" cy="233362"/>
          </a:xfrm>
          <a:prstGeom prst="rect">
            <a:avLst/>
          </a:prstGeom>
        </p:spPr>
        <p:txBody>
          <a:bodyPr/>
          <a:lstStyle/>
          <a:p>
            <a:r>
              <a:rPr lang="fr-FR" noProof="0"/>
              <a:t>Titre de la présentation l Date</a:t>
            </a:r>
          </a:p>
        </p:txBody>
      </p:sp>
      <p:sp>
        <p:nvSpPr>
          <p:cNvPr id="8" name="Espace réservé du pied de page 2"/>
          <p:cNvSpPr>
            <a:spLocks noGrp="1"/>
          </p:cNvSpPr>
          <p:nvPr>
            <p:ph type="ftr" sz="quarter" idx="11"/>
          </p:nvPr>
        </p:nvSpPr>
        <p:spPr>
          <a:xfrm>
            <a:off x="2668588" y="4061428"/>
            <a:ext cx="2474912" cy="233362"/>
          </a:xfrm>
          <a:prstGeom prst="rect">
            <a:avLst/>
          </a:prstGeom>
        </p:spPr>
        <p:txBody>
          <a:bodyPr/>
          <a:lstStyle/>
          <a:p>
            <a:r>
              <a:rPr lang="fr-FR" noProof="0"/>
              <a:t>MENTION DE CONFIDENTIALITÉ</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390525" y="4061428"/>
            <a:ext cx="1822450" cy="233362"/>
          </a:xfrm>
          <a:prstGeom prst="rect">
            <a:avLst/>
          </a:prstGeom>
        </p:spPr>
        <p:txBody>
          <a:bodyPr/>
          <a:lstStyle/>
          <a:p>
            <a:r>
              <a:rPr lang="fr-FR" noProof="0" dirty="0"/>
              <a:t>Titre de la présentation l Date</a:t>
            </a:r>
          </a:p>
        </p:txBody>
      </p:sp>
      <p:sp>
        <p:nvSpPr>
          <p:cNvPr id="3" name="Espace réservé du pied de page 2"/>
          <p:cNvSpPr>
            <a:spLocks noGrp="1"/>
          </p:cNvSpPr>
          <p:nvPr>
            <p:ph type="ftr" sz="quarter" idx="11"/>
          </p:nvPr>
        </p:nvSpPr>
        <p:spPr>
          <a:xfrm>
            <a:off x="2668588" y="4061428"/>
            <a:ext cx="2474912" cy="233362"/>
          </a:xfrm>
          <a:prstGeom prst="rect">
            <a:avLst/>
          </a:prstGeom>
        </p:spPr>
        <p:txBody>
          <a:bodyPr/>
          <a:lstStyle/>
          <a:p>
            <a:r>
              <a:rPr lang="fr-FR" noProof="0"/>
              <a:t>MENTION DE CONFIDENTIALITÉ</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position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28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noProof="0"/>
          </a:p>
        </p:txBody>
      </p:sp>
      <p:pic>
        <p:nvPicPr>
          <p:cNvPr id="3" name="Picture 2"/>
          <p:cNvPicPr>
            <a:picLocks noChangeAspect="1" noChangeArrowheads="1"/>
          </p:cNvPicPr>
          <p:nvPr userDrawn="1"/>
        </p:nvPicPr>
        <p:blipFill>
          <a:blip r:embed="rId2" cstate="print"/>
          <a:srcRect/>
          <a:stretch>
            <a:fillRect/>
          </a:stretch>
        </p:blipFill>
        <p:spPr bwMode="auto">
          <a:xfrm>
            <a:off x="271463" y="255588"/>
            <a:ext cx="576262" cy="576262"/>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noProof="0">
              <a:latin typeface="+mj-lt"/>
            </a:endParaRPr>
          </a:p>
        </p:txBody>
      </p:sp>
      <p:pic>
        <p:nvPicPr>
          <p:cNvPr id="3" name="Picture 2"/>
          <p:cNvPicPr>
            <a:picLocks noChangeAspect="1" noChangeArrowheads="1"/>
          </p:cNvPicPr>
          <p:nvPr userDrawn="1"/>
        </p:nvPicPr>
        <p:blipFill>
          <a:blip r:embed="rId2" cstate="print"/>
          <a:srcRect/>
          <a:stretch>
            <a:fillRect/>
          </a:stretch>
        </p:blipFill>
        <p:spPr bwMode="auto">
          <a:xfrm>
            <a:off x="271463" y="255588"/>
            <a:ext cx="576262" cy="576262"/>
          </a:xfrm>
          <a:prstGeom prst="rect">
            <a:avLst/>
          </a:prstGeom>
          <a:noFill/>
          <a:ln w="9525">
            <a:noFill/>
            <a:miter lim="800000"/>
            <a:headEnd/>
            <a:tailEnd/>
          </a:ln>
        </p:spPr>
      </p:pic>
      <p:sp>
        <p:nvSpPr>
          <p:cNvPr id="4" name="Rectangle 5"/>
          <p:cNvSpPr/>
          <p:nvPr userDrawn="1"/>
        </p:nvSpPr>
        <p:spPr>
          <a:xfrm>
            <a:off x="2100263" y="0"/>
            <a:ext cx="5711825" cy="4392613"/>
          </a:xfrm>
          <a:custGeom>
            <a:avLst/>
            <a:gdLst>
              <a:gd name="connsiteX0" fmla="*/ 0 w 7250400"/>
              <a:gd name="connsiteY0" fmla="*/ 0 h 6858000"/>
              <a:gd name="connsiteX1" fmla="*/ 7250400 w 7250400"/>
              <a:gd name="connsiteY1" fmla="*/ 0 h 6858000"/>
              <a:gd name="connsiteX2" fmla="*/ 7250400 w 7250400"/>
              <a:gd name="connsiteY2" fmla="*/ 6858000 h 6858000"/>
              <a:gd name="connsiteX3" fmla="*/ 0 w 7250400"/>
              <a:gd name="connsiteY3" fmla="*/ 6858000 h 6858000"/>
              <a:gd name="connsiteX4" fmla="*/ 0 w 7250400"/>
              <a:gd name="connsiteY4" fmla="*/ 0 h 6858000"/>
              <a:gd name="connsiteX0" fmla="*/ 5326743 w 7250400"/>
              <a:gd name="connsiteY0" fmla="*/ 29029 h 6858000"/>
              <a:gd name="connsiteX1" fmla="*/ 7250400 w 7250400"/>
              <a:gd name="connsiteY1" fmla="*/ 0 h 6858000"/>
              <a:gd name="connsiteX2" fmla="*/ 7250400 w 7250400"/>
              <a:gd name="connsiteY2" fmla="*/ 6858000 h 6858000"/>
              <a:gd name="connsiteX3" fmla="*/ 0 w 7250400"/>
              <a:gd name="connsiteY3" fmla="*/ 6858000 h 6858000"/>
              <a:gd name="connsiteX4" fmla="*/ 5326743 w 7250400"/>
              <a:gd name="connsiteY4" fmla="*/ 29029 h 6858000"/>
              <a:gd name="connsiteX0" fmla="*/ 5297715 w 7250400"/>
              <a:gd name="connsiteY0" fmla="*/ 14514 h 6858000"/>
              <a:gd name="connsiteX1" fmla="*/ 7250400 w 7250400"/>
              <a:gd name="connsiteY1" fmla="*/ 0 h 6858000"/>
              <a:gd name="connsiteX2" fmla="*/ 7250400 w 7250400"/>
              <a:gd name="connsiteY2" fmla="*/ 6858000 h 6858000"/>
              <a:gd name="connsiteX3" fmla="*/ 0 w 7250400"/>
              <a:gd name="connsiteY3" fmla="*/ 6858000 h 6858000"/>
              <a:gd name="connsiteX4" fmla="*/ 5297715 w 7250400"/>
              <a:gd name="connsiteY4" fmla="*/ 14514 h 6858000"/>
              <a:gd name="connsiteX0" fmla="*/ 530247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5302478 w 7250400"/>
              <a:gd name="connsiteY4" fmla="*/ 260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400" h="6858000">
                <a:moveTo>
                  <a:pt x="5302478" y="2607"/>
                </a:moveTo>
                <a:lnTo>
                  <a:pt x="7250400" y="0"/>
                </a:lnTo>
                <a:lnTo>
                  <a:pt x="7250400" y="6858000"/>
                </a:lnTo>
                <a:lnTo>
                  <a:pt x="0" y="6858000"/>
                </a:lnTo>
                <a:lnTo>
                  <a:pt x="5302478" y="2607"/>
                </a:lnTo>
                <a:close/>
              </a:path>
            </a:pathLst>
          </a:custGeom>
          <a:solidFill>
            <a:srgbClr val="00AE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noProof="0">
              <a:latin typeface="+mj-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noProof="0">
              <a:latin typeface="+mj-lt"/>
            </a:endParaRPr>
          </a:p>
        </p:txBody>
      </p:sp>
      <p:pic>
        <p:nvPicPr>
          <p:cNvPr id="3" name="Picture 2"/>
          <p:cNvPicPr>
            <a:picLocks noChangeAspect="1" noChangeArrowheads="1"/>
          </p:cNvPicPr>
          <p:nvPr userDrawn="1"/>
        </p:nvPicPr>
        <p:blipFill>
          <a:blip r:embed="rId2" cstate="print"/>
          <a:srcRect/>
          <a:stretch>
            <a:fillRect/>
          </a:stretch>
        </p:blipFill>
        <p:spPr bwMode="auto">
          <a:xfrm>
            <a:off x="271463" y="255588"/>
            <a:ext cx="576262" cy="576262"/>
          </a:xfrm>
          <a:prstGeom prst="rect">
            <a:avLst/>
          </a:prstGeom>
          <a:noFill/>
          <a:ln w="9525">
            <a:noFill/>
            <a:miter lim="800000"/>
            <a:headEnd/>
            <a:tailEnd/>
          </a:ln>
        </p:spPr>
      </p:pic>
      <p:pic>
        <p:nvPicPr>
          <p:cNvPr id="4" name="Picture 5"/>
          <p:cNvPicPr>
            <a:picLocks noChangeAspect="1" noChangeArrowheads="1"/>
          </p:cNvPicPr>
          <p:nvPr userDrawn="1"/>
        </p:nvPicPr>
        <p:blipFill rotWithShape="1">
          <a:blip r:embed="rId3" cstate="print"/>
          <a:srcRect l="19922" b="25009"/>
          <a:stretch/>
        </p:blipFill>
        <p:spPr bwMode="auto">
          <a:xfrm>
            <a:off x="0" y="1098550"/>
            <a:ext cx="3911600" cy="3294063"/>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Espace réservé du numéro de diapositive 4"/>
          <p:cNvSpPr txBox="1">
            <a:spLocks/>
          </p:cNvSpPr>
          <p:nvPr/>
        </p:nvSpPr>
        <p:spPr>
          <a:xfrm>
            <a:off x="238529" y="4089680"/>
            <a:ext cx="215900" cy="144462"/>
          </a:xfrm>
          <a:prstGeom prst="rect">
            <a:avLst/>
          </a:prstGeom>
        </p:spPr>
        <p:txBody>
          <a:bodyPr vert="horz" wrap="square" lIns="0" tIns="0" rIns="0" bIns="0" numCol="1" anchor="b" anchorCtr="0" compatLnSpc="1">
            <a:prstTxWarp prst="textNoShape">
              <a:avLst/>
            </a:prstTxWarp>
          </a:bodyPr>
          <a:lstStyle>
            <a:defPPr>
              <a:defRPr lang="fr-FR"/>
            </a:defPPr>
            <a:lvl1pPr algn="l" defTabSz="696913" rtl="0" eaLnBrk="0" fontAlgn="base" hangingPunct="0">
              <a:spcBef>
                <a:spcPct val="0"/>
              </a:spcBef>
              <a:spcAft>
                <a:spcPct val="0"/>
              </a:spcAft>
              <a:defRPr sz="800" kern="1200">
                <a:solidFill>
                  <a:schemeClr val="tx1"/>
                </a:solidFill>
                <a:latin typeface="Source Sans Pro" pitchFamily="34" charset="0"/>
                <a:ea typeface="+mn-ea"/>
                <a:cs typeface="Arial" charset="0"/>
              </a:defRPr>
            </a:lvl1pPr>
            <a:lvl2pPr marL="347663" indent="109538"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2pPr>
            <a:lvl3pPr marL="696913" indent="217488"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3pPr>
            <a:lvl4pPr marL="1044575" indent="327025"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4pPr>
            <a:lvl5pPr marL="1393825" indent="434975"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5pPr>
            <a:lvl6pPr marL="2286000" algn="l" defTabSz="914400" rtl="0" eaLnBrk="1" latinLnBrk="0" hangingPunct="1">
              <a:defRPr sz="1400" kern="1200">
                <a:solidFill>
                  <a:schemeClr val="tx1"/>
                </a:solidFill>
                <a:latin typeface="Calibri" pitchFamily="34" charset="0"/>
                <a:ea typeface="+mn-ea"/>
                <a:cs typeface="Arial" charset="0"/>
              </a:defRPr>
            </a:lvl6pPr>
            <a:lvl7pPr marL="2743200" algn="l" defTabSz="914400" rtl="0" eaLnBrk="1" latinLnBrk="0" hangingPunct="1">
              <a:defRPr sz="1400" kern="1200">
                <a:solidFill>
                  <a:schemeClr val="tx1"/>
                </a:solidFill>
                <a:latin typeface="Calibri" pitchFamily="34" charset="0"/>
                <a:ea typeface="+mn-ea"/>
                <a:cs typeface="Arial" charset="0"/>
              </a:defRPr>
            </a:lvl7pPr>
            <a:lvl8pPr marL="3200400" algn="l" defTabSz="914400" rtl="0" eaLnBrk="1" latinLnBrk="0" hangingPunct="1">
              <a:defRPr sz="1400" kern="1200">
                <a:solidFill>
                  <a:schemeClr val="tx1"/>
                </a:solidFill>
                <a:latin typeface="Calibri" pitchFamily="34" charset="0"/>
                <a:ea typeface="+mn-ea"/>
                <a:cs typeface="Arial" charset="0"/>
              </a:defRPr>
            </a:lvl8pPr>
            <a:lvl9pPr marL="3657600" algn="l" defTabSz="914400" rtl="0" eaLnBrk="1" latinLnBrk="0" hangingPunct="1">
              <a:defRPr sz="1400" kern="1200">
                <a:solidFill>
                  <a:schemeClr val="tx1"/>
                </a:solidFill>
                <a:latin typeface="Calibri" pitchFamily="34" charset="0"/>
                <a:ea typeface="+mn-ea"/>
                <a:cs typeface="Arial" charset="0"/>
              </a:defRPr>
            </a:lvl9pPr>
          </a:lstStyle>
          <a:p>
            <a:fld id="{AB4D0077-BF62-4615-B421-B126B085B149}" type="slidenum">
              <a:rPr lang="fr-FR" noProof="0" smtClean="0">
                <a:solidFill>
                  <a:srgbClr val="343C3D"/>
                </a:solidFill>
                <a:latin typeface="+mj-lt"/>
              </a:rPr>
              <a:pPr/>
              <a:t>‹N°›</a:t>
            </a:fld>
            <a:endParaRPr lang="fr-FR" noProof="0">
              <a:solidFill>
                <a:srgbClr val="343C3D"/>
              </a:solidFill>
              <a:latin typeface="+mj-lt"/>
            </a:endParaRPr>
          </a:p>
        </p:txBody>
      </p:sp>
      <p:sp>
        <p:nvSpPr>
          <p:cNvPr id="15" name="Espace réservé de la date 1"/>
          <p:cNvSpPr>
            <a:spLocks noGrp="1"/>
          </p:cNvSpPr>
          <p:nvPr>
            <p:ph type="dt" sz="half" idx="2"/>
          </p:nvPr>
        </p:nvSpPr>
        <p:spPr>
          <a:xfrm>
            <a:off x="395691" y="4061428"/>
            <a:ext cx="1822450" cy="233362"/>
          </a:xfrm>
          <a:prstGeom prst="rect">
            <a:avLst/>
          </a:prstGeom>
        </p:spPr>
        <p:txBody>
          <a:bodyPr/>
          <a:lstStyle>
            <a:lvl1pPr>
              <a:defRPr sz="800">
                <a:solidFill>
                  <a:srgbClr val="343C3D"/>
                </a:solidFill>
                <a:latin typeface="+mj-lt"/>
              </a:defRPr>
            </a:lvl1pPr>
          </a:lstStyle>
          <a:p>
            <a:r>
              <a:rPr lang="fr-FR"/>
              <a:t>Titre de la présentation l Date</a:t>
            </a:r>
          </a:p>
        </p:txBody>
      </p:sp>
      <p:sp>
        <p:nvSpPr>
          <p:cNvPr id="18" name="Espace réservé du pied de page 2"/>
          <p:cNvSpPr>
            <a:spLocks noGrp="1"/>
          </p:cNvSpPr>
          <p:nvPr>
            <p:ph type="ftr" sz="quarter" idx="3"/>
          </p:nvPr>
        </p:nvSpPr>
        <p:spPr>
          <a:xfrm>
            <a:off x="2673754" y="4061428"/>
            <a:ext cx="2474912" cy="233362"/>
          </a:xfrm>
          <a:prstGeom prst="rect">
            <a:avLst/>
          </a:prstGeom>
        </p:spPr>
        <p:txBody>
          <a:bodyPr/>
          <a:lstStyle>
            <a:lvl1pPr algn="ctr">
              <a:defRPr sz="800">
                <a:solidFill>
                  <a:srgbClr val="FF0000"/>
                </a:solidFill>
                <a:latin typeface="+mj-lt"/>
              </a:defRPr>
            </a:lvl1pPr>
          </a:lstStyle>
          <a:p>
            <a:r>
              <a:rPr lang="fr-FR"/>
              <a:t>MENTION DE CONFIDENTIALITÉ</a:t>
            </a:r>
          </a:p>
        </p:txBody>
      </p:sp>
    </p:spTree>
  </p:cSld>
  <p:clrMap bg1="lt1" tx1="dk1" bg2="lt2" tx2="dk2" accent1="accent1" accent2="accent2" accent3="accent3" accent4="accent4" accent5="accent5" accent6="accent6" hlink="hlink" folHlink="folHlink"/>
  <p:sldLayoutIdLst>
    <p:sldLayoutId id="2147483886" r:id="rId1"/>
    <p:sldLayoutId id="2147483892" r:id="rId2"/>
    <p:sldLayoutId id="2147483887" r:id="rId3"/>
    <p:sldLayoutId id="2147483888" r:id="rId4"/>
    <p:sldLayoutId id="2147483893" r:id="rId5"/>
    <p:sldLayoutId id="2147483889" r:id="rId6"/>
    <p:sldLayoutId id="2147483890" r:id="rId7"/>
    <p:sldLayoutId id="2147483891" r:id="rId8"/>
  </p:sldLayoutIdLst>
  <p:hf sldNum="0" hdr="0"/>
  <p:txStyles>
    <p:titleStyle>
      <a:lvl1pPr algn="ctr" defTabSz="696913" rtl="0" eaLnBrk="0" fontAlgn="base" hangingPunct="0">
        <a:spcBef>
          <a:spcPct val="0"/>
        </a:spcBef>
        <a:spcAft>
          <a:spcPct val="0"/>
        </a:spcAft>
        <a:defRPr sz="3400" kern="1200">
          <a:solidFill>
            <a:schemeClr val="tx1"/>
          </a:solidFill>
          <a:latin typeface="+mj-lt"/>
          <a:ea typeface="+mj-ea"/>
          <a:cs typeface="+mj-cs"/>
        </a:defRPr>
      </a:lvl1pPr>
      <a:lvl2pPr algn="ctr" defTabSz="696913" rtl="0" eaLnBrk="0" fontAlgn="base" hangingPunct="0">
        <a:spcBef>
          <a:spcPct val="0"/>
        </a:spcBef>
        <a:spcAft>
          <a:spcPct val="0"/>
        </a:spcAft>
        <a:defRPr sz="3400">
          <a:solidFill>
            <a:schemeClr val="tx1"/>
          </a:solidFill>
          <a:latin typeface="Source Sans Pro" pitchFamily="34" charset="0"/>
        </a:defRPr>
      </a:lvl2pPr>
      <a:lvl3pPr algn="ctr" defTabSz="696913" rtl="0" eaLnBrk="0" fontAlgn="base" hangingPunct="0">
        <a:spcBef>
          <a:spcPct val="0"/>
        </a:spcBef>
        <a:spcAft>
          <a:spcPct val="0"/>
        </a:spcAft>
        <a:defRPr sz="3400">
          <a:solidFill>
            <a:schemeClr val="tx1"/>
          </a:solidFill>
          <a:latin typeface="Source Sans Pro" pitchFamily="34" charset="0"/>
        </a:defRPr>
      </a:lvl3pPr>
      <a:lvl4pPr algn="ctr" defTabSz="696913" rtl="0" eaLnBrk="0" fontAlgn="base" hangingPunct="0">
        <a:spcBef>
          <a:spcPct val="0"/>
        </a:spcBef>
        <a:spcAft>
          <a:spcPct val="0"/>
        </a:spcAft>
        <a:defRPr sz="3400">
          <a:solidFill>
            <a:schemeClr val="tx1"/>
          </a:solidFill>
          <a:latin typeface="Source Sans Pro" pitchFamily="34" charset="0"/>
        </a:defRPr>
      </a:lvl4pPr>
      <a:lvl5pPr algn="ctr" defTabSz="696913" rtl="0" eaLnBrk="0" fontAlgn="base" hangingPunct="0">
        <a:spcBef>
          <a:spcPct val="0"/>
        </a:spcBef>
        <a:spcAft>
          <a:spcPct val="0"/>
        </a:spcAft>
        <a:defRPr sz="3400">
          <a:solidFill>
            <a:schemeClr val="tx1"/>
          </a:solidFill>
          <a:latin typeface="Source Sans Pro" pitchFamily="34" charset="0"/>
        </a:defRPr>
      </a:lvl5pPr>
      <a:lvl6pPr marL="457200" algn="ctr" defTabSz="696913" rtl="0" fontAlgn="base">
        <a:spcBef>
          <a:spcPct val="0"/>
        </a:spcBef>
        <a:spcAft>
          <a:spcPct val="0"/>
        </a:spcAft>
        <a:defRPr sz="3400">
          <a:solidFill>
            <a:schemeClr val="tx1"/>
          </a:solidFill>
          <a:latin typeface="Calibri" pitchFamily="34" charset="0"/>
        </a:defRPr>
      </a:lvl6pPr>
      <a:lvl7pPr marL="914400" algn="ctr" defTabSz="696913" rtl="0" fontAlgn="base">
        <a:spcBef>
          <a:spcPct val="0"/>
        </a:spcBef>
        <a:spcAft>
          <a:spcPct val="0"/>
        </a:spcAft>
        <a:defRPr sz="3400">
          <a:solidFill>
            <a:schemeClr val="tx1"/>
          </a:solidFill>
          <a:latin typeface="Calibri" pitchFamily="34" charset="0"/>
        </a:defRPr>
      </a:lvl7pPr>
      <a:lvl8pPr marL="1371600" algn="ctr" defTabSz="696913" rtl="0" fontAlgn="base">
        <a:spcBef>
          <a:spcPct val="0"/>
        </a:spcBef>
        <a:spcAft>
          <a:spcPct val="0"/>
        </a:spcAft>
        <a:defRPr sz="3400">
          <a:solidFill>
            <a:schemeClr val="tx1"/>
          </a:solidFill>
          <a:latin typeface="Calibri" pitchFamily="34" charset="0"/>
        </a:defRPr>
      </a:lvl8pPr>
      <a:lvl9pPr marL="1828800" algn="ctr" defTabSz="696913" rtl="0" fontAlgn="base">
        <a:spcBef>
          <a:spcPct val="0"/>
        </a:spcBef>
        <a:spcAft>
          <a:spcPct val="0"/>
        </a:spcAft>
        <a:defRPr sz="3400">
          <a:solidFill>
            <a:schemeClr val="tx1"/>
          </a:solidFill>
          <a:latin typeface="Calibri" pitchFamily="34" charset="0"/>
        </a:defRPr>
      </a:lvl9pPr>
    </p:titleStyle>
    <p:bodyStyle>
      <a:lvl1pPr marL="260350" indent="-260350" algn="l" defTabSz="696913"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65150" indent="-217488" algn="l" defTabSz="696913"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71538" indent="-173038" algn="l" defTabSz="696913" rtl="0" eaLnBrk="0" fontAlgn="base" hangingPunct="0">
        <a:spcBef>
          <a:spcPct val="20000"/>
        </a:spcBef>
        <a:spcAft>
          <a:spcPct val="0"/>
        </a:spcAft>
        <a:buFont typeface="Arial" charset="0"/>
        <a:buChar char="•"/>
        <a:defRPr kern="1200">
          <a:solidFill>
            <a:schemeClr val="tx1"/>
          </a:solidFill>
          <a:latin typeface="+mn-lt"/>
          <a:ea typeface="+mn-ea"/>
          <a:cs typeface="+mn-cs"/>
        </a:defRPr>
      </a:lvl3pPr>
      <a:lvl4pPr marL="1219200" indent="-173038" algn="l" defTabSz="696913"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68450" indent="-173038" algn="l" defTabSz="696913"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917634"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6629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1495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63616"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97321" rtl="0" eaLnBrk="1" latinLnBrk="0" hangingPunct="1">
        <a:defRPr sz="1400" kern="1200">
          <a:solidFill>
            <a:schemeClr val="tx1"/>
          </a:solidFill>
          <a:latin typeface="+mn-lt"/>
          <a:ea typeface="+mn-ea"/>
          <a:cs typeface="+mn-cs"/>
        </a:defRPr>
      </a:lvl1pPr>
      <a:lvl2pPr marL="348661" algn="l" defTabSz="697321" rtl="0" eaLnBrk="1" latinLnBrk="0" hangingPunct="1">
        <a:defRPr sz="1400" kern="1200">
          <a:solidFill>
            <a:schemeClr val="tx1"/>
          </a:solidFill>
          <a:latin typeface="+mn-lt"/>
          <a:ea typeface="+mn-ea"/>
          <a:cs typeface="+mn-cs"/>
        </a:defRPr>
      </a:lvl2pPr>
      <a:lvl3pPr marL="697321" algn="l" defTabSz="697321" rtl="0" eaLnBrk="1" latinLnBrk="0" hangingPunct="1">
        <a:defRPr sz="1400" kern="1200">
          <a:solidFill>
            <a:schemeClr val="tx1"/>
          </a:solidFill>
          <a:latin typeface="+mn-lt"/>
          <a:ea typeface="+mn-ea"/>
          <a:cs typeface="+mn-cs"/>
        </a:defRPr>
      </a:lvl3pPr>
      <a:lvl4pPr marL="1045982" algn="l" defTabSz="697321" rtl="0" eaLnBrk="1" latinLnBrk="0" hangingPunct="1">
        <a:defRPr sz="1400" kern="1200">
          <a:solidFill>
            <a:schemeClr val="tx1"/>
          </a:solidFill>
          <a:latin typeface="+mn-lt"/>
          <a:ea typeface="+mn-ea"/>
          <a:cs typeface="+mn-cs"/>
        </a:defRPr>
      </a:lvl4pPr>
      <a:lvl5pPr marL="1394643" algn="l" defTabSz="697321" rtl="0" eaLnBrk="1" latinLnBrk="0" hangingPunct="1">
        <a:defRPr sz="1400" kern="1200">
          <a:solidFill>
            <a:schemeClr val="tx1"/>
          </a:solidFill>
          <a:latin typeface="+mn-lt"/>
          <a:ea typeface="+mn-ea"/>
          <a:cs typeface="+mn-cs"/>
        </a:defRPr>
      </a:lvl5pPr>
      <a:lvl6pPr marL="1743304" algn="l" defTabSz="697321" rtl="0" eaLnBrk="1" latinLnBrk="0" hangingPunct="1">
        <a:defRPr sz="1400" kern="1200">
          <a:solidFill>
            <a:schemeClr val="tx1"/>
          </a:solidFill>
          <a:latin typeface="+mn-lt"/>
          <a:ea typeface="+mn-ea"/>
          <a:cs typeface="+mn-cs"/>
        </a:defRPr>
      </a:lvl6pPr>
      <a:lvl7pPr marL="2091964" algn="l" defTabSz="697321" rtl="0" eaLnBrk="1" latinLnBrk="0" hangingPunct="1">
        <a:defRPr sz="1400" kern="1200">
          <a:solidFill>
            <a:schemeClr val="tx1"/>
          </a:solidFill>
          <a:latin typeface="+mn-lt"/>
          <a:ea typeface="+mn-ea"/>
          <a:cs typeface="+mn-cs"/>
        </a:defRPr>
      </a:lvl7pPr>
      <a:lvl8pPr marL="2440625" algn="l" defTabSz="697321" rtl="0" eaLnBrk="1" latinLnBrk="0" hangingPunct="1">
        <a:defRPr sz="1400" kern="1200">
          <a:solidFill>
            <a:schemeClr val="tx1"/>
          </a:solidFill>
          <a:latin typeface="+mn-lt"/>
          <a:ea typeface="+mn-ea"/>
          <a:cs typeface="+mn-cs"/>
        </a:defRPr>
      </a:lvl8pPr>
      <a:lvl9pPr marL="2789286" algn="l" defTabSz="69732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926674" y="3948113"/>
            <a:ext cx="712376" cy="276999"/>
          </a:xfrm>
          <a:prstGeom prst="rect">
            <a:avLst/>
          </a:prstGeom>
        </p:spPr>
        <p:txBody>
          <a:bodyPr wrap="none">
            <a:spAutoFit/>
          </a:bodyPr>
          <a:lstStyle/>
          <a:p>
            <a:pPr marL="11132" algn="r" eaLnBrk="1" hangingPunct="1">
              <a:spcBef>
                <a:spcPts val="881"/>
              </a:spcBef>
              <a:defRPr/>
            </a:pPr>
            <a:r>
              <a:rPr lang="fr-FR" sz="1200" dirty="0">
                <a:solidFill>
                  <a:schemeClr val="bg1"/>
                </a:solidFill>
                <a:latin typeface="+mj-lt"/>
                <a:cs typeface="Calibri" pitchFamily="34" charset="0"/>
              </a:rPr>
              <a:t>04/2019</a:t>
            </a:r>
          </a:p>
        </p:txBody>
      </p:sp>
      <p:sp>
        <p:nvSpPr>
          <p:cNvPr id="8194" name="object 3"/>
          <p:cNvSpPr txBox="1">
            <a:spLocks noChangeArrowheads="1"/>
          </p:cNvSpPr>
          <p:nvPr/>
        </p:nvSpPr>
        <p:spPr bwMode="auto">
          <a:xfrm>
            <a:off x="0" y="995460"/>
            <a:ext cx="7404461" cy="8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898525" eaLnBrk="1" hangingPunct="1">
              <a:lnSpc>
                <a:spcPct val="78000"/>
              </a:lnSpc>
            </a:pPr>
            <a:r>
              <a:rPr lang="fr-FR" sz="6600" b="1" dirty="0">
                <a:solidFill>
                  <a:schemeClr val="bg1"/>
                </a:solidFill>
                <a:latin typeface="+mj-lt"/>
                <a:cs typeface="Times New Roman" pitchFamily="18" charset="0"/>
              </a:rPr>
              <a:t>Design </a:t>
            </a:r>
            <a:r>
              <a:rPr lang="fr-FR" sz="6600" b="1" dirty="0" err="1">
                <a:solidFill>
                  <a:schemeClr val="bg1"/>
                </a:solidFill>
                <a:latin typeface="+mj-lt"/>
                <a:cs typeface="Times New Roman" pitchFamily="18" charset="0"/>
              </a:rPr>
              <a:t>Pattens</a:t>
            </a:r>
            <a:endParaRPr lang="fr-FR" sz="6600" b="1" dirty="0">
              <a:solidFill>
                <a:schemeClr val="bg1"/>
              </a:solidFill>
              <a:latin typeface="+mj-lt"/>
              <a:cs typeface="Times New Roman" pitchFamily="18" charset="0"/>
            </a:endParaRPr>
          </a:p>
        </p:txBody>
      </p:sp>
      <p:sp>
        <p:nvSpPr>
          <p:cNvPr id="5" name="Rectangle 4"/>
          <p:cNvSpPr/>
          <p:nvPr/>
        </p:nvSpPr>
        <p:spPr>
          <a:xfrm>
            <a:off x="5496796" y="3719513"/>
            <a:ext cx="2142254" cy="276999"/>
          </a:xfrm>
          <a:prstGeom prst="rect">
            <a:avLst/>
          </a:prstGeom>
        </p:spPr>
        <p:txBody>
          <a:bodyPr wrap="none">
            <a:spAutoFit/>
          </a:bodyPr>
          <a:lstStyle/>
          <a:p>
            <a:pPr marL="11132" algn="r" eaLnBrk="1" hangingPunct="1">
              <a:spcBef>
                <a:spcPts val="881"/>
              </a:spcBef>
              <a:defRPr/>
            </a:pPr>
            <a:r>
              <a:rPr lang="fr-FR" sz="1200" dirty="0">
                <a:solidFill>
                  <a:schemeClr val="bg1"/>
                </a:solidFill>
                <a:latin typeface="+mj-lt"/>
                <a:cs typeface="Calibri" pitchFamily="34" charset="0"/>
              </a:rPr>
              <a:t>Jounad </a:t>
            </a:r>
            <a:r>
              <a:rPr lang="fr-FR" sz="1200" dirty="0" err="1">
                <a:solidFill>
                  <a:schemeClr val="bg1"/>
                </a:solidFill>
                <a:latin typeface="+mj-lt"/>
                <a:cs typeface="Calibri" pitchFamily="34" charset="0"/>
              </a:rPr>
              <a:t>Tourvieille</a:t>
            </a:r>
            <a:r>
              <a:rPr lang="fr-FR" sz="1200" dirty="0">
                <a:solidFill>
                  <a:schemeClr val="bg1"/>
                </a:solidFill>
                <a:latin typeface="+mj-lt"/>
                <a:cs typeface="Calibri" pitchFamily="34" charset="0"/>
              </a:rPr>
              <a:t> AXA France</a:t>
            </a:r>
          </a:p>
        </p:txBody>
      </p:sp>
      <p:sp>
        <p:nvSpPr>
          <p:cNvPr id="2" name="ZoneTexte 1">
            <a:extLst>
              <a:ext uri="{FF2B5EF4-FFF2-40B4-BE49-F238E27FC236}">
                <a16:creationId xmlns:a16="http://schemas.microsoft.com/office/drawing/2014/main" id="{DC0AE7A4-1D7E-4ABD-B355-1EDEBE75093B}"/>
              </a:ext>
            </a:extLst>
          </p:cNvPr>
          <p:cNvSpPr txBox="1"/>
          <p:nvPr/>
        </p:nvSpPr>
        <p:spPr bwMode="auto">
          <a:xfrm>
            <a:off x="90353" y="2277048"/>
            <a:ext cx="7404461" cy="97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indent="898525" eaLnBrk="1" hangingPunct="1">
              <a:lnSpc>
                <a:spcPct val="78000"/>
              </a:lnSpc>
            </a:pPr>
            <a:r>
              <a:rPr lang="fr-FR" sz="4000" b="1" i="1" dirty="0" err="1">
                <a:solidFill>
                  <a:schemeClr val="bg1"/>
                </a:solidFill>
                <a:cs typeface="Times New Roman" pitchFamily="18" charset="0"/>
              </a:rPr>
              <a:t>From</a:t>
            </a:r>
            <a:r>
              <a:rPr lang="fr-FR" sz="4000" b="1" i="1" dirty="0">
                <a:solidFill>
                  <a:schemeClr val="bg1"/>
                </a:solidFill>
                <a:cs typeface="Times New Roman" pitchFamily="18" charset="0"/>
              </a:rPr>
              <a:t> </a:t>
            </a:r>
            <a:r>
              <a:rPr lang="fr-FR" sz="4000" b="1" i="1" dirty="0" err="1">
                <a:solidFill>
                  <a:schemeClr val="bg1"/>
                </a:solidFill>
                <a:cs typeface="Times New Roman" pitchFamily="18" charset="0"/>
              </a:rPr>
              <a:t>chain</a:t>
            </a:r>
            <a:r>
              <a:rPr lang="fr-FR" sz="4000" b="1" i="1" dirty="0">
                <a:solidFill>
                  <a:schemeClr val="bg1"/>
                </a:solidFill>
                <a:cs typeface="Times New Roman" pitchFamily="18" charset="0"/>
              </a:rPr>
              <a:t> of </a:t>
            </a:r>
            <a:r>
              <a:rPr lang="fr-FR" sz="4000" b="1" i="1" dirty="0" err="1">
                <a:solidFill>
                  <a:schemeClr val="bg1"/>
                </a:solidFill>
                <a:cs typeface="Times New Roman" pitchFamily="18" charset="0"/>
              </a:rPr>
              <a:t>responsibility</a:t>
            </a:r>
            <a:r>
              <a:rPr lang="fr-FR" sz="4000" b="1" i="1" dirty="0">
                <a:solidFill>
                  <a:schemeClr val="bg1"/>
                </a:solidFill>
                <a:cs typeface="Times New Roman" pitchFamily="18" charset="0"/>
              </a:rPr>
              <a:t> to </a:t>
            </a:r>
            <a:r>
              <a:rPr lang="fr-FR" sz="4000" b="1" i="1" dirty="0" err="1">
                <a:solidFill>
                  <a:schemeClr val="bg1"/>
                </a:solidFill>
                <a:cs typeface="Times New Roman" pitchFamily="18" charset="0"/>
              </a:rPr>
              <a:t>query</a:t>
            </a:r>
            <a:r>
              <a:rPr lang="fr-FR" sz="4000" b="1" i="1" dirty="0">
                <a:solidFill>
                  <a:schemeClr val="bg1"/>
                </a:solidFill>
                <a:cs typeface="Times New Roman" pitchFamily="18" charset="0"/>
              </a:rPr>
              <a:t> 	</a:t>
            </a:r>
            <a:r>
              <a:rPr lang="fr-FR" sz="4000" b="1" i="1" dirty="0" err="1">
                <a:solidFill>
                  <a:schemeClr val="bg1"/>
                </a:solidFill>
                <a:cs typeface="Times New Roman" pitchFamily="18" charset="0"/>
              </a:rPr>
              <a:t>specification</a:t>
            </a:r>
            <a:endParaRPr lang="fr-FR" sz="4000" b="1" i="1" dirty="0">
              <a:solidFill>
                <a:schemeClr val="bg1"/>
              </a:solidFill>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re 1"/>
          <p:cNvSpPr txBox="1">
            <a:spLocks/>
          </p:cNvSpPr>
          <p:nvPr/>
        </p:nvSpPr>
        <p:spPr bwMode="auto">
          <a:xfrm>
            <a:off x="-3175" y="1609839"/>
            <a:ext cx="7815263" cy="790575"/>
          </a:xfrm>
          <a:prstGeom prst="rect">
            <a:avLst/>
          </a:prstGeom>
          <a:noFill/>
          <a:ln w="9525">
            <a:noFill/>
            <a:miter lim="800000"/>
            <a:headEnd/>
            <a:tailEnd/>
          </a:ln>
        </p:spPr>
        <p:txBody>
          <a:bodyPr/>
          <a:lstStyle/>
          <a:p>
            <a:pPr algn="ctr" defTabSz="914400" eaLnBrk="1" hangingPunct="1"/>
            <a:r>
              <a:rPr lang="fr-FR" altLang="fr-FR" sz="6000" dirty="0">
                <a:solidFill>
                  <a:schemeClr val="bg1"/>
                </a:solidFill>
                <a:latin typeface="+mj-lt"/>
              </a:rPr>
              <a:t>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Exemple – les augmentations de salaire</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ZoneTexte 4">
            <a:extLst>
              <a:ext uri="{FF2B5EF4-FFF2-40B4-BE49-F238E27FC236}">
                <a16:creationId xmlns:a16="http://schemas.microsoft.com/office/drawing/2014/main" id="{FDEAB377-1953-4CDF-BD87-BF273437B503}"/>
              </a:ext>
            </a:extLst>
          </p:cNvPr>
          <p:cNvSpPr txBox="1"/>
          <p:nvPr/>
        </p:nvSpPr>
        <p:spPr bwMode="auto">
          <a:xfrm>
            <a:off x="234000" y="872442"/>
            <a:ext cx="7468061"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chemeClr val="accent5">
                    <a:lumMod val="75000"/>
                  </a:schemeClr>
                </a:solidFill>
                <a:latin typeface="Source Sans Pro" pitchFamily="34" charset="0"/>
              </a:rPr>
              <a:t>La politique de l’entreprise a changé!</a:t>
            </a:r>
          </a:p>
          <a:p>
            <a:pPr algn="just" eaLnBrk="1" hangingPunct="1"/>
            <a:r>
              <a:rPr lang="fr-FR" sz="1200" u="sng" dirty="0">
                <a:solidFill>
                  <a:schemeClr val="accent5">
                    <a:lumMod val="75000"/>
                  </a:schemeClr>
                </a:solidFill>
                <a:latin typeface="Source Sans Pro" pitchFamily="34" charset="0"/>
              </a:rPr>
              <a:t>R1</a:t>
            </a:r>
          </a:p>
          <a:p>
            <a:pPr algn="just" eaLnBrk="1" hangingPunct="1"/>
            <a:r>
              <a:rPr lang="fr-FR" sz="1200" dirty="0">
                <a:solidFill>
                  <a:schemeClr val="accent5">
                    <a:lumMod val="75000"/>
                  </a:schemeClr>
                </a:solidFill>
                <a:latin typeface="Source Sans Pro" pitchFamily="34" charset="0"/>
              </a:rPr>
              <a:t>Désormais, le CRV intervient dans la décision d’augmentation. Le mode de calcul est donc le suivant: selon le CRV:</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 &lt; 90% : augmentation refusée</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90 &lt;= CRV &lt;= 99% : + 25% de chances d’obtenir l’augmentation</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CRV &gt;= 100% : +50% de chances d’obtenir l’augmentation</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u="sng" dirty="0">
                <a:solidFill>
                  <a:schemeClr val="accent5">
                    <a:lumMod val="75000"/>
                  </a:schemeClr>
                </a:solidFill>
                <a:latin typeface="Source Sans Pro" pitchFamily="34" charset="0"/>
              </a:rPr>
              <a:t>R2</a:t>
            </a:r>
          </a:p>
          <a:p>
            <a:pPr algn="just" eaLnBrk="1" hangingPunct="1"/>
            <a:r>
              <a:rPr lang="fr-FR" sz="1200" dirty="0">
                <a:solidFill>
                  <a:schemeClr val="accent5">
                    <a:lumMod val="75000"/>
                  </a:schemeClr>
                </a:solidFill>
                <a:latin typeface="Source Sans Pro" pitchFamily="34" charset="0"/>
              </a:rPr>
              <a:t>Mais ce n’est pas tout! Thomas B, le directeur de la holding d’AF est désormais parti prenante de ce processus. En effet, il est désormais décideur sur les augmentations supérieures à 20%.</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u="sng" dirty="0">
                <a:solidFill>
                  <a:schemeClr val="accent5">
                    <a:lumMod val="75000"/>
                  </a:schemeClr>
                </a:solidFill>
                <a:latin typeface="Source Sans Pro" pitchFamily="34" charset="0"/>
              </a:rPr>
              <a:t>R3</a:t>
            </a:r>
          </a:p>
          <a:p>
            <a:pPr algn="just" eaLnBrk="1" hangingPunct="1"/>
            <a:r>
              <a:rPr lang="fr-FR" sz="1200" dirty="0">
                <a:solidFill>
                  <a:schemeClr val="accent5">
                    <a:lumMod val="75000"/>
                  </a:schemeClr>
                </a:solidFill>
                <a:latin typeface="Source Sans Pro" pitchFamily="34" charset="0"/>
              </a:rPr>
              <a:t>Enfin, Jean Charles S, qui est côté collectives et santé, sait que ces nouvelles règles ne seront valables que pour les salariés IARD. Les salariés de Collectives et santé ne sont pas impactés, et restent sous l’ancien régime.</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dirty="0">
                <a:solidFill>
                  <a:schemeClr val="accent5">
                    <a:lumMod val="75000"/>
                  </a:schemeClr>
                </a:solidFill>
                <a:latin typeface="Source Sans Pro" pitchFamily="34" charset="0"/>
              </a:rPr>
              <a:t>Comment Jean Charles S peut modifier son programme pour tenir compte de ces nouvelles règles?</a:t>
            </a:r>
          </a:p>
        </p:txBody>
      </p:sp>
    </p:spTree>
    <p:extLst>
      <p:ext uri="{BB962C8B-B14F-4D97-AF65-F5344CB8AC3E}">
        <p14:creationId xmlns:p14="http://schemas.microsoft.com/office/powerpoint/2010/main" val="355258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Open/</a:t>
            </a:r>
            <a:r>
              <a:rPr lang="fr-FR" dirty="0" err="1"/>
              <a:t>Closed</a:t>
            </a:r>
            <a:r>
              <a:rPr lang="fr-FR" dirty="0"/>
              <a:t> </a:t>
            </a:r>
            <a:r>
              <a:rPr lang="fr-FR" dirty="0" err="1"/>
              <a:t>principle</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7" name="ZoneTexte 6">
            <a:extLst>
              <a:ext uri="{FF2B5EF4-FFF2-40B4-BE49-F238E27FC236}">
                <a16:creationId xmlns:a16="http://schemas.microsoft.com/office/drawing/2014/main" id="{71E1E39B-FD07-4A38-BF6B-C53CBEF973DC}"/>
              </a:ext>
            </a:extLst>
          </p:cNvPr>
          <p:cNvSpPr txBox="1"/>
          <p:nvPr/>
        </p:nvSpPr>
        <p:spPr bwMode="auto">
          <a:xfrm>
            <a:off x="171969" y="995919"/>
            <a:ext cx="7468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chemeClr val="accent5">
                    <a:lumMod val="75000"/>
                  </a:schemeClr>
                </a:solidFill>
                <a:latin typeface="Source Sans Pro" pitchFamily="34" charset="0"/>
              </a:rPr>
              <a:t>Les règles 1 et 2 sont envisageables, mais la règle 3 est plus problématique.</a:t>
            </a:r>
          </a:p>
          <a:p>
            <a:pPr algn="just" eaLnBrk="1" hangingPunct="1"/>
            <a:r>
              <a:rPr lang="fr-FR" sz="1200" dirty="0">
                <a:solidFill>
                  <a:schemeClr val="accent5">
                    <a:lumMod val="75000"/>
                  </a:schemeClr>
                </a:solidFill>
                <a:latin typeface="Source Sans Pro" pitchFamily="34" charset="0"/>
              </a:rPr>
              <a:t>En </a:t>
            </a:r>
            <a:r>
              <a:rPr lang="fr-FR" sz="1200" dirty="0" err="1">
                <a:solidFill>
                  <a:schemeClr val="accent5">
                    <a:lumMod val="75000"/>
                  </a:schemeClr>
                </a:solidFill>
                <a:latin typeface="Source Sans Pro" pitchFamily="34" charset="0"/>
              </a:rPr>
              <a:t>réfactorant</a:t>
            </a:r>
            <a:r>
              <a:rPr lang="fr-FR" sz="1200" dirty="0">
                <a:solidFill>
                  <a:schemeClr val="accent5">
                    <a:lumMod val="75000"/>
                  </a:schemeClr>
                </a:solidFill>
                <a:latin typeface="Source Sans Pro" pitchFamily="34" charset="0"/>
              </a:rPr>
              <a:t> le code pour la règle 3, on viendrait à violer le principe Open/</a:t>
            </a:r>
            <a:r>
              <a:rPr lang="fr-FR" sz="1200" dirty="0" err="1">
                <a:solidFill>
                  <a:schemeClr val="accent5">
                    <a:lumMod val="75000"/>
                  </a:schemeClr>
                </a:solidFill>
                <a:latin typeface="Source Sans Pro" pitchFamily="34" charset="0"/>
              </a:rPr>
              <a:t>Closed</a:t>
            </a:r>
            <a:r>
              <a:rPr lang="fr-FR" sz="1200" dirty="0">
                <a:solidFill>
                  <a:schemeClr val="accent5">
                    <a:lumMod val="75000"/>
                  </a:schemeClr>
                </a:solidFill>
                <a:latin typeface="Source Sans Pro" pitchFamily="34" charset="0"/>
              </a:rPr>
              <a:t> de SOLID.</a:t>
            </a:r>
          </a:p>
        </p:txBody>
      </p:sp>
      <p:sp>
        <p:nvSpPr>
          <p:cNvPr id="10" name="ZoneTexte 9">
            <a:extLst>
              <a:ext uri="{FF2B5EF4-FFF2-40B4-BE49-F238E27FC236}">
                <a16:creationId xmlns:a16="http://schemas.microsoft.com/office/drawing/2014/main" id="{0C625A22-636F-46E5-8DEF-22051CD4AE18}"/>
              </a:ext>
            </a:extLst>
          </p:cNvPr>
          <p:cNvSpPr txBox="1"/>
          <p:nvPr/>
        </p:nvSpPr>
        <p:spPr bwMode="auto">
          <a:xfrm>
            <a:off x="1148862" y="1476105"/>
            <a:ext cx="606190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dirty="0"/>
              <a:t>En programmation orientée objet, le principe ouvert/fermé (open/</a:t>
            </a:r>
            <a:r>
              <a:rPr lang="fr-FR" dirty="0" err="1"/>
              <a:t>closed</a:t>
            </a:r>
            <a:r>
              <a:rPr lang="fr-FR" dirty="0"/>
              <a:t> </a:t>
            </a:r>
            <a:r>
              <a:rPr lang="fr-FR" dirty="0" err="1"/>
              <a:t>principle</a:t>
            </a:r>
            <a:r>
              <a:rPr lang="fr-FR" dirty="0"/>
              <a:t>) affirme qu'une classe doit être à la fois ouverte (à l'extension) et fermée (à la modification). C'est le « o » de SOLID. « Ouverte » signifie qu'elle a la capacité d'être étendue. « Fermée » signifie qu'elle ne peut être modifiée que par extension, sans modification de son code source.</a:t>
            </a:r>
          </a:p>
          <a:p>
            <a:pPr algn="just" eaLnBrk="1" hangingPunct="1"/>
            <a:endParaRPr lang="fr-FR" dirty="0"/>
          </a:p>
          <a:p>
            <a:pPr algn="just" eaLnBrk="1" hangingPunct="1"/>
            <a:r>
              <a:rPr lang="fr-FR" dirty="0"/>
              <a:t>L'idée est qu'une fois qu'une classe a été approuvée via des revues de code, des tests unitaires et d'autres procédures de qualification, elle ne doit plus être modifiée mais seulement étendue.</a:t>
            </a:r>
          </a:p>
          <a:p>
            <a:pPr algn="just" eaLnBrk="1" hangingPunct="1"/>
            <a:endParaRPr lang="fr-FR" dirty="0"/>
          </a:p>
          <a:p>
            <a:pPr algn="just" eaLnBrk="1" hangingPunct="1"/>
            <a:r>
              <a:rPr lang="fr-FR" dirty="0"/>
              <a:t>En pratique, le principe ouvert/fermé oblige à faire bon usage de l'abstraction et du polymorphisme.</a:t>
            </a:r>
            <a:endParaRPr lang="fr-FR" sz="800" dirty="0">
              <a:solidFill>
                <a:srgbClr val="FF1721"/>
              </a:solidFill>
              <a:latin typeface="Source Sans Pro" pitchFamily="34" charset="0"/>
            </a:endParaRPr>
          </a:p>
        </p:txBody>
      </p:sp>
      <p:pic>
        <p:nvPicPr>
          <p:cNvPr id="11" name="Picture 4" descr="RÃ©sultat de recherche d'images pour &quot;wikipedia png&quot;">
            <a:extLst>
              <a:ext uri="{FF2B5EF4-FFF2-40B4-BE49-F238E27FC236}">
                <a16:creationId xmlns:a16="http://schemas.microsoft.com/office/drawing/2014/main" id="{BCC3584C-4B75-4C72-8040-959817800B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435" y="1476105"/>
            <a:ext cx="609916" cy="74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11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8" name="ZoneTexte 7">
            <a:extLst>
              <a:ext uri="{FF2B5EF4-FFF2-40B4-BE49-F238E27FC236}">
                <a16:creationId xmlns:a16="http://schemas.microsoft.com/office/drawing/2014/main" id="{CE468CD4-31D0-4C07-A6AA-4B68893E212A}"/>
              </a:ext>
            </a:extLst>
          </p:cNvPr>
          <p:cNvSpPr txBox="1"/>
          <p:nvPr/>
        </p:nvSpPr>
        <p:spPr bwMode="auto">
          <a:xfrm>
            <a:off x="1059055" y="1152939"/>
            <a:ext cx="60619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en-US" dirty="0"/>
              <a:t>The specification pattern is a particular software design pattern, whereby business rules can be recombined by chaining the business rules together using </a:t>
            </a:r>
            <a:r>
              <a:rPr lang="en-US" dirty="0" err="1"/>
              <a:t>boolean</a:t>
            </a:r>
            <a:r>
              <a:rPr lang="en-US" dirty="0"/>
              <a:t> logic. The pattern is frequently used in the context of domain-driven design.</a:t>
            </a:r>
            <a:endParaRPr lang="fr-FR" sz="800" dirty="0">
              <a:solidFill>
                <a:srgbClr val="FF1721"/>
              </a:solidFill>
              <a:latin typeface="Source Sans Pro" pitchFamily="34" charset="0"/>
            </a:endParaRPr>
          </a:p>
        </p:txBody>
      </p:sp>
      <p:pic>
        <p:nvPicPr>
          <p:cNvPr id="12" name="Picture 4" descr="RÃ©sultat de recherche d'images pour &quot;wikipedia png&quot;">
            <a:extLst>
              <a:ext uri="{FF2B5EF4-FFF2-40B4-BE49-F238E27FC236}">
                <a16:creationId xmlns:a16="http://schemas.microsoft.com/office/drawing/2014/main" id="{8766CF51-34C2-4987-9EC4-033ECD8C52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000" y="1152939"/>
            <a:ext cx="609916" cy="74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8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r>
              <a:rPr lang="fr-FR" dirty="0"/>
              <a:t> - Exemple</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graphicFrame>
        <p:nvGraphicFramePr>
          <p:cNvPr id="2" name="Tableau 1">
            <a:extLst>
              <a:ext uri="{FF2B5EF4-FFF2-40B4-BE49-F238E27FC236}">
                <a16:creationId xmlns:a16="http://schemas.microsoft.com/office/drawing/2014/main" id="{5CB7AC33-E5A0-4EF9-B3FB-65F1737BC904}"/>
              </a:ext>
            </a:extLst>
          </p:cNvPr>
          <p:cNvGraphicFramePr>
            <a:graphicFrameLocks noGrp="1"/>
          </p:cNvGraphicFramePr>
          <p:nvPr>
            <p:extLst>
              <p:ext uri="{D42A27DB-BD31-4B8C-83A1-F6EECF244321}">
                <p14:modId xmlns:p14="http://schemas.microsoft.com/office/powerpoint/2010/main" val="3207322200"/>
              </p:ext>
            </p:extLst>
          </p:nvPr>
        </p:nvGraphicFramePr>
        <p:xfrm>
          <a:off x="928735" y="966470"/>
          <a:ext cx="5954529" cy="1854200"/>
        </p:xfrm>
        <a:graphic>
          <a:graphicData uri="http://schemas.openxmlformats.org/drawingml/2006/table">
            <a:tbl>
              <a:tblPr firstRow="1" bandRow="1">
                <a:tableStyleId>{5C22544A-7EE6-4342-B048-85BDC9FD1C3A}</a:tableStyleId>
              </a:tblPr>
              <a:tblGrid>
                <a:gridCol w="413025">
                  <a:extLst>
                    <a:ext uri="{9D8B030D-6E8A-4147-A177-3AD203B41FA5}">
                      <a16:colId xmlns:a16="http://schemas.microsoft.com/office/drawing/2014/main" val="3927707185"/>
                    </a:ext>
                  </a:extLst>
                </a:gridCol>
                <a:gridCol w="1132789">
                  <a:extLst>
                    <a:ext uri="{9D8B030D-6E8A-4147-A177-3AD203B41FA5}">
                      <a16:colId xmlns:a16="http://schemas.microsoft.com/office/drawing/2014/main" val="3237053795"/>
                    </a:ext>
                  </a:extLst>
                </a:gridCol>
                <a:gridCol w="956451">
                  <a:extLst>
                    <a:ext uri="{9D8B030D-6E8A-4147-A177-3AD203B41FA5}">
                      <a16:colId xmlns:a16="http://schemas.microsoft.com/office/drawing/2014/main" val="1758033105"/>
                    </a:ext>
                  </a:extLst>
                </a:gridCol>
                <a:gridCol w="628567">
                  <a:extLst>
                    <a:ext uri="{9D8B030D-6E8A-4147-A177-3AD203B41FA5}">
                      <a16:colId xmlns:a16="http://schemas.microsoft.com/office/drawing/2014/main" val="2256838878"/>
                    </a:ext>
                  </a:extLst>
                </a:gridCol>
                <a:gridCol w="651997">
                  <a:extLst>
                    <a:ext uri="{9D8B030D-6E8A-4147-A177-3AD203B41FA5}">
                      <a16:colId xmlns:a16="http://schemas.microsoft.com/office/drawing/2014/main" val="2159518570"/>
                    </a:ext>
                  </a:extLst>
                </a:gridCol>
                <a:gridCol w="2171700">
                  <a:extLst>
                    <a:ext uri="{9D8B030D-6E8A-4147-A177-3AD203B41FA5}">
                      <a16:colId xmlns:a16="http://schemas.microsoft.com/office/drawing/2014/main" val="2055626149"/>
                    </a:ext>
                  </a:extLst>
                </a:gridCol>
              </a:tblGrid>
              <a:tr h="370840">
                <a:tc>
                  <a:txBody>
                    <a:bodyPr/>
                    <a:lstStyle/>
                    <a:p>
                      <a:r>
                        <a:rPr lang="fr-FR" dirty="0"/>
                        <a:t>Id</a:t>
                      </a:r>
                    </a:p>
                  </a:txBody>
                  <a:tcPr/>
                </a:tc>
                <a:tc>
                  <a:txBody>
                    <a:bodyPr/>
                    <a:lstStyle/>
                    <a:p>
                      <a:r>
                        <a:rPr lang="fr-FR" dirty="0"/>
                        <a:t>Nom</a:t>
                      </a:r>
                    </a:p>
                  </a:txBody>
                  <a:tcPr/>
                </a:tc>
                <a:tc>
                  <a:txBody>
                    <a:bodyPr/>
                    <a:lstStyle/>
                    <a:p>
                      <a:r>
                        <a:rPr lang="fr-FR" dirty="0"/>
                        <a:t>Prénom</a:t>
                      </a:r>
                    </a:p>
                  </a:txBody>
                  <a:tcPr/>
                </a:tc>
                <a:tc>
                  <a:txBody>
                    <a:bodyPr/>
                    <a:lstStyle/>
                    <a:p>
                      <a:r>
                        <a:rPr lang="fr-FR" dirty="0"/>
                        <a:t>Age</a:t>
                      </a:r>
                    </a:p>
                  </a:txBody>
                  <a:tcPr/>
                </a:tc>
                <a:tc>
                  <a:txBody>
                    <a:bodyPr/>
                    <a:lstStyle/>
                    <a:p>
                      <a:r>
                        <a:rPr lang="fr-FR" dirty="0"/>
                        <a:t>Sexe</a:t>
                      </a:r>
                    </a:p>
                  </a:txBody>
                  <a:tcPr/>
                </a:tc>
                <a:tc>
                  <a:txBody>
                    <a:bodyPr/>
                    <a:lstStyle/>
                    <a:p>
                      <a:r>
                        <a:rPr lang="fr-FR" dirty="0"/>
                        <a:t>Ville</a:t>
                      </a:r>
                    </a:p>
                  </a:txBody>
                  <a:tcPr/>
                </a:tc>
                <a:extLst>
                  <a:ext uri="{0D108BD9-81ED-4DB2-BD59-A6C34878D82A}">
                    <a16:rowId xmlns:a16="http://schemas.microsoft.com/office/drawing/2014/main" val="2008698130"/>
                  </a:ext>
                </a:extLst>
              </a:tr>
              <a:tr h="370840">
                <a:tc>
                  <a:txBody>
                    <a:bodyPr/>
                    <a:lstStyle/>
                    <a:p>
                      <a:r>
                        <a:rPr lang="fr-FR" dirty="0"/>
                        <a:t>1</a:t>
                      </a:r>
                    </a:p>
                  </a:txBody>
                  <a:tcPr/>
                </a:tc>
                <a:tc>
                  <a:txBody>
                    <a:bodyPr/>
                    <a:lstStyle/>
                    <a:p>
                      <a:r>
                        <a:rPr lang="fr-FR" dirty="0" err="1"/>
                        <a:t>DiCaprio</a:t>
                      </a:r>
                      <a:endParaRPr lang="fr-FR" dirty="0"/>
                    </a:p>
                  </a:txBody>
                  <a:tcPr/>
                </a:tc>
                <a:tc>
                  <a:txBody>
                    <a:bodyPr/>
                    <a:lstStyle/>
                    <a:p>
                      <a:r>
                        <a:rPr lang="fr-FR" dirty="0"/>
                        <a:t>Leonardo</a:t>
                      </a:r>
                    </a:p>
                  </a:txBody>
                  <a:tcPr/>
                </a:tc>
                <a:tc>
                  <a:txBody>
                    <a:bodyPr/>
                    <a:lstStyle/>
                    <a:p>
                      <a:r>
                        <a:rPr lang="fr-FR" dirty="0"/>
                        <a:t>44</a:t>
                      </a:r>
                    </a:p>
                  </a:txBody>
                  <a:tcPr/>
                </a:tc>
                <a:tc>
                  <a:txBody>
                    <a:bodyPr/>
                    <a:lstStyle/>
                    <a:p>
                      <a:r>
                        <a:rPr lang="fr-FR" dirty="0"/>
                        <a:t>M</a:t>
                      </a:r>
                    </a:p>
                  </a:txBody>
                  <a:tcPr/>
                </a:tc>
                <a:tc>
                  <a:txBody>
                    <a:bodyPr/>
                    <a:lstStyle/>
                    <a:p>
                      <a:r>
                        <a:rPr lang="fr-FR" dirty="0"/>
                        <a:t>Los Angeles</a:t>
                      </a:r>
                    </a:p>
                  </a:txBody>
                  <a:tcPr/>
                </a:tc>
                <a:extLst>
                  <a:ext uri="{0D108BD9-81ED-4DB2-BD59-A6C34878D82A}">
                    <a16:rowId xmlns:a16="http://schemas.microsoft.com/office/drawing/2014/main" val="4088082528"/>
                  </a:ext>
                </a:extLst>
              </a:tr>
              <a:tr h="370840">
                <a:tc>
                  <a:txBody>
                    <a:bodyPr/>
                    <a:lstStyle/>
                    <a:p>
                      <a:r>
                        <a:rPr lang="fr-FR" dirty="0"/>
                        <a:t>2</a:t>
                      </a:r>
                    </a:p>
                  </a:txBody>
                  <a:tcPr/>
                </a:tc>
                <a:tc>
                  <a:txBody>
                    <a:bodyPr/>
                    <a:lstStyle/>
                    <a:p>
                      <a:r>
                        <a:rPr lang="fr-FR" dirty="0"/>
                        <a:t>Robert</a:t>
                      </a:r>
                    </a:p>
                  </a:txBody>
                  <a:tcPr/>
                </a:tc>
                <a:tc>
                  <a:txBody>
                    <a:bodyPr/>
                    <a:lstStyle/>
                    <a:p>
                      <a:r>
                        <a:rPr lang="fr-FR" dirty="0"/>
                        <a:t>De Niro</a:t>
                      </a:r>
                    </a:p>
                  </a:txBody>
                  <a:tcPr/>
                </a:tc>
                <a:tc>
                  <a:txBody>
                    <a:bodyPr/>
                    <a:lstStyle/>
                    <a:p>
                      <a:r>
                        <a:rPr lang="fr-FR" dirty="0"/>
                        <a:t>75</a:t>
                      </a:r>
                    </a:p>
                  </a:txBody>
                  <a:tcPr/>
                </a:tc>
                <a:tc>
                  <a:txBody>
                    <a:bodyPr/>
                    <a:lstStyle/>
                    <a:p>
                      <a:r>
                        <a:rPr lang="fr-FR" dirty="0"/>
                        <a:t>M</a:t>
                      </a:r>
                    </a:p>
                  </a:txBody>
                  <a:tcPr/>
                </a:tc>
                <a:tc>
                  <a:txBody>
                    <a:bodyPr/>
                    <a:lstStyle/>
                    <a:p>
                      <a:r>
                        <a:rPr lang="fr-FR" dirty="0"/>
                        <a:t>New York</a:t>
                      </a:r>
                    </a:p>
                  </a:txBody>
                  <a:tcPr/>
                </a:tc>
                <a:extLst>
                  <a:ext uri="{0D108BD9-81ED-4DB2-BD59-A6C34878D82A}">
                    <a16:rowId xmlns:a16="http://schemas.microsoft.com/office/drawing/2014/main" val="3219221598"/>
                  </a:ext>
                </a:extLst>
              </a:tr>
              <a:tr h="370840">
                <a:tc>
                  <a:txBody>
                    <a:bodyPr/>
                    <a:lstStyle/>
                    <a:p>
                      <a:r>
                        <a:rPr lang="fr-FR" dirty="0"/>
                        <a:t>3</a:t>
                      </a:r>
                    </a:p>
                  </a:txBody>
                  <a:tcPr/>
                </a:tc>
                <a:tc>
                  <a:txBody>
                    <a:bodyPr/>
                    <a:lstStyle/>
                    <a:p>
                      <a:r>
                        <a:rPr lang="fr-FR" dirty="0"/>
                        <a:t>Portman</a:t>
                      </a:r>
                    </a:p>
                  </a:txBody>
                  <a:tcPr/>
                </a:tc>
                <a:tc>
                  <a:txBody>
                    <a:bodyPr/>
                    <a:lstStyle/>
                    <a:p>
                      <a:r>
                        <a:rPr lang="fr-FR" dirty="0"/>
                        <a:t>Nathalie</a:t>
                      </a:r>
                    </a:p>
                  </a:txBody>
                  <a:tcPr/>
                </a:tc>
                <a:tc>
                  <a:txBody>
                    <a:bodyPr/>
                    <a:lstStyle/>
                    <a:p>
                      <a:r>
                        <a:rPr lang="fr-FR" dirty="0"/>
                        <a:t>38</a:t>
                      </a:r>
                    </a:p>
                  </a:txBody>
                  <a:tcPr/>
                </a:tc>
                <a:tc>
                  <a:txBody>
                    <a:bodyPr/>
                    <a:lstStyle/>
                    <a:p>
                      <a:r>
                        <a:rPr lang="fr-FR" dirty="0"/>
                        <a:t>F</a:t>
                      </a:r>
                    </a:p>
                  </a:txBody>
                  <a:tcPr/>
                </a:tc>
                <a:tc>
                  <a:txBody>
                    <a:bodyPr/>
                    <a:lstStyle/>
                    <a:p>
                      <a:r>
                        <a:rPr lang="fr-FR" dirty="0"/>
                        <a:t>Jérusalem</a:t>
                      </a:r>
                    </a:p>
                  </a:txBody>
                  <a:tcPr/>
                </a:tc>
                <a:extLst>
                  <a:ext uri="{0D108BD9-81ED-4DB2-BD59-A6C34878D82A}">
                    <a16:rowId xmlns:a16="http://schemas.microsoft.com/office/drawing/2014/main" val="1007915474"/>
                  </a:ext>
                </a:extLst>
              </a:tr>
              <a:tr h="370840">
                <a:tc>
                  <a:txBody>
                    <a:bodyPr/>
                    <a:lstStyle/>
                    <a:p>
                      <a:r>
                        <a:rPr lang="fr-FR" dirty="0"/>
                        <a:t>4</a:t>
                      </a:r>
                    </a:p>
                  </a:txBody>
                  <a:tcPr/>
                </a:tc>
                <a:tc>
                  <a:txBody>
                    <a:bodyPr/>
                    <a:lstStyle/>
                    <a:p>
                      <a:r>
                        <a:rPr lang="fr-FR" dirty="0"/>
                        <a:t>Longoria</a:t>
                      </a:r>
                    </a:p>
                  </a:txBody>
                  <a:tcPr/>
                </a:tc>
                <a:tc>
                  <a:txBody>
                    <a:bodyPr/>
                    <a:lstStyle/>
                    <a:p>
                      <a:r>
                        <a:rPr lang="fr-FR" dirty="0"/>
                        <a:t>Eva</a:t>
                      </a:r>
                    </a:p>
                  </a:txBody>
                  <a:tcPr/>
                </a:tc>
                <a:tc>
                  <a:txBody>
                    <a:bodyPr/>
                    <a:lstStyle/>
                    <a:p>
                      <a:r>
                        <a:rPr lang="fr-FR" dirty="0"/>
                        <a:t>44</a:t>
                      </a:r>
                    </a:p>
                  </a:txBody>
                  <a:tcPr/>
                </a:tc>
                <a:tc>
                  <a:txBody>
                    <a:bodyPr/>
                    <a:lstStyle/>
                    <a:p>
                      <a:r>
                        <a:rPr lang="fr-FR" dirty="0"/>
                        <a:t>F</a:t>
                      </a:r>
                    </a:p>
                  </a:txBody>
                  <a:tcPr/>
                </a:tc>
                <a:tc>
                  <a:txBody>
                    <a:bodyPr/>
                    <a:lstStyle/>
                    <a:p>
                      <a:r>
                        <a:rPr lang="fr-FR" sz="1400" b="0" i="0" kern="1200" dirty="0">
                          <a:solidFill>
                            <a:schemeClr val="dk1"/>
                          </a:solidFill>
                          <a:effectLst/>
                          <a:latin typeface="+mn-lt"/>
                          <a:ea typeface="+mn-ea"/>
                          <a:cs typeface="+mn-cs"/>
                        </a:rPr>
                        <a:t>Corpus Christi</a:t>
                      </a:r>
                      <a:endParaRPr lang="fr-FR" dirty="0"/>
                    </a:p>
                  </a:txBody>
                  <a:tcPr/>
                </a:tc>
                <a:extLst>
                  <a:ext uri="{0D108BD9-81ED-4DB2-BD59-A6C34878D82A}">
                    <a16:rowId xmlns:a16="http://schemas.microsoft.com/office/drawing/2014/main" val="3611841495"/>
                  </a:ext>
                </a:extLst>
              </a:tr>
            </a:tbl>
          </a:graphicData>
        </a:graphic>
      </p:graphicFrame>
      <p:sp>
        <p:nvSpPr>
          <p:cNvPr id="4" name="ZoneTexte 3">
            <a:extLst>
              <a:ext uri="{FF2B5EF4-FFF2-40B4-BE49-F238E27FC236}">
                <a16:creationId xmlns:a16="http://schemas.microsoft.com/office/drawing/2014/main" id="{A1295BC0-E736-408A-8F7E-0AB38CFAE43C}"/>
              </a:ext>
            </a:extLst>
          </p:cNvPr>
          <p:cNvSpPr txBox="1"/>
          <p:nvPr/>
        </p:nvSpPr>
        <p:spPr bwMode="auto">
          <a:xfrm>
            <a:off x="928735" y="2846110"/>
            <a:ext cx="5240217"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algn="just" eaLnBrk="1" hangingPunct="1"/>
            <a:r>
              <a:rPr lang="fr-FR" dirty="0">
                <a:solidFill>
                  <a:schemeClr val="accent1"/>
                </a:solidFill>
                <a:latin typeface="Source Sans Pro" pitchFamily="34" charset="0"/>
              </a:rPr>
              <a:t>Ecrire une requête qui retourne une liste de personnes en fonction de </a:t>
            </a:r>
          </a:p>
          <a:p>
            <a:pPr algn="just" eaLnBrk="1" hangingPunct="1"/>
            <a:r>
              <a:rPr lang="fr-FR" dirty="0">
                <a:solidFill>
                  <a:schemeClr val="accent1"/>
                </a:solidFill>
                <a:latin typeface="Source Sans Pro" pitchFamily="34" charset="0"/>
              </a:rPr>
              <a:t>-son nom</a:t>
            </a:r>
          </a:p>
          <a:p>
            <a:pPr algn="just" eaLnBrk="1" hangingPunct="1"/>
            <a:r>
              <a:rPr lang="fr-FR" dirty="0">
                <a:solidFill>
                  <a:schemeClr val="accent1"/>
                </a:solidFill>
                <a:latin typeface="Source Sans Pro" pitchFamily="34" charset="0"/>
              </a:rPr>
              <a:t>-son nom &amp; prénom</a:t>
            </a:r>
          </a:p>
          <a:p>
            <a:pPr algn="just" eaLnBrk="1" hangingPunct="1"/>
            <a:r>
              <a:rPr lang="fr-FR" dirty="0">
                <a:solidFill>
                  <a:schemeClr val="accent1"/>
                </a:solidFill>
                <a:latin typeface="Source Sans Pro" pitchFamily="34" charset="0"/>
              </a:rPr>
              <a:t>-son prénom</a:t>
            </a:r>
          </a:p>
          <a:p>
            <a:pPr algn="just" eaLnBrk="1" hangingPunct="1"/>
            <a:r>
              <a:rPr lang="fr-FR" dirty="0">
                <a:solidFill>
                  <a:schemeClr val="accent1"/>
                </a:solidFill>
                <a:latin typeface="Source Sans Pro" pitchFamily="34" charset="0"/>
              </a:rPr>
              <a:t>-son nom, prénom et </a:t>
            </a:r>
            <a:r>
              <a:rPr lang="fr-FR" dirty="0" err="1">
                <a:solidFill>
                  <a:schemeClr val="accent1"/>
                </a:solidFill>
                <a:latin typeface="Source Sans Pro" pitchFamily="34" charset="0"/>
              </a:rPr>
              <a:t>age</a:t>
            </a:r>
            <a:endParaRPr lang="fr-FR" dirty="0">
              <a:solidFill>
                <a:schemeClr val="accent1"/>
              </a:solidFill>
              <a:latin typeface="Source Sans Pro" pitchFamily="34" charset="0"/>
            </a:endParaRPr>
          </a:p>
          <a:p>
            <a:pPr algn="just" eaLnBrk="1" hangingPunct="1"/>
            <a:r>
              <a:rPr lang="fr-FR" dirty="0">
                <a:solidFill>
                  <a:schemeClr val="accent1"/>
                </a:solidFill>
                <a:latin typeface="Source Sans Pro" pitchFamily="34" charset="0"/>
              </a:rPr>
              <a:t>-son </a:t>
            </a:r>
            <a:r>
              <a:rPr lang="fr-FR" dirty="0" err="1">
                <a:solidFill>
                  <a:schemeClr val="accent1"/>
                </a:solidFill>
                <a:latin typeface="Source Sans Pro" pitchFamily="34" charset="0"/>
              </a:rPr>
              <a:t>age</a:t>
            </a:r>
            <a:r>
              <a:rPr lang="fr-FR" dirty="0">
                <a:solidFill>
                  <a:schemeClr val="accent1"/>
                </a:solidFill>
                <a:latin typeface="Source Sans Pro" pitchFamily="34" charset="0"/>
              </a:rPr>
              <a:t> &amp; sexe</a:t>
            </a:r>
          </a:p>
          <a:p>
            <a:pPr algn="just" eaLnBrk="1" hangingPunct="1"/>
            <a:r>
              <a:rPr lang="fr-FR" dirty="0">
                <a:solidFill>
                  <a:schemeClr val="accent1"/>
                </a:solidFill>
                <a:latin typeface="Source Sans Pro" pitchFamily="34" charset="0"/>
              </a:rPr>
              <a:t>…</a:t>
            </a:r>
          </a:p>
        </p:txBody>
      </p:sp>
      <p:sp>
        <p:nvSpPr>
          <p:cNvPr id="10" name="ZoneTexte 9">
            <a:extLst>
              <a:ext uri="{FF2B5EF4-FFF2-40B4-BE49-F238E27FC236}">
                <a16:creationId xmlns:a16="http://schemas.microsoft.com/office/drawing/2014/main" id="{843C46F1-3BCF-40A9-B782-2CFDA8D14088}"/>
              </a:ext>
            </a:extLst>
          </p:cNvPr>
          <p:cNvSpPr txBox="1"/>
          <p:nvPr/>
        </p:nvSpPr>
        <p:spPr bwMode="auto">
          <a:xfrm>
            <a:off x="4170549" y="3385726"/>
            <a:ext cx="322524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algn="just" eaLnBrk="1" hangingPunct="1"/>
            <a:r>
              <a:rPr lang="fr-FR" dirty="0">
                <a:solidFill>
                  <a:schemeClr val="accent1"/>
                </a:solidFill>
                <a:latin typeface="Source Sans Pro" pitchFamily="34" charset="0"/>
              </a:rPr>
              <a:t>On va démultiplier le nombre de méthodes</a:t>
            </a:r>
          </a:p>
          <a:p>
            <a:pPr algn="just" eaLnBrk="1" hangingPunct="1"/>
            <a:r>
              <a:rPr lang="fr-FR" dirty="0">
                <a:solidFill>
                  <a:schemeClr val="accent1"/>
                </a:solidFill>
                <a:latin typeface="Source Sans Pro" pitchFamily="34" charset="0"/>
              </a:rPr>
              <a:t>spécifiques et dupliquer du code</a:t>
            </a:r>
          </a:p>
        </p:txBody>
      </p:sp>
      <p:sp>
        <p:nvSpPr>
          <p:cNvPr id="5" name="Flèche : droite 4">
            <a:extLst>
              <a:ext uri="{FF2B5EF4-FFF2-40B4-BE49-F238E27FC236}">
                <a16:creationId xmlns:a16="http://schemas.microsoft.com/office/drawing/2014/main" id="{9633465C-2CFE-4E0C-9776-D2D10DE08807}"/>
              </a:ext>
            </a:extLst>
          </p:cNvPr>
          <p:cNvSpPr/>
          <p:nvPr/>
        </p:nvSpPr>
        <p:spPr>
          <a:xfrm>
            <a:off x="3204750" y="3360286"/>
            <a:ext cx="873579" cy="29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6558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2" name="Rectangle 1">
            <a:extLst>
              <a:ext uri="{FF2B5EF4-FFF2-40B4-BE49-F238E27FC236}">
                <a16:creationId xmlns:a16="http://schemas.microsoft.com/office/drawing/2014/main" id="{8D1E0324-EAF2-4D2A-8C08-1480083D5A67}"/>
              </a:ext>
            </a:extLst>
          </p:cNvPr>
          <p:cNvSpPr/>
          <p:nvPr/>
        </p:nvSpPr>
        <p:spPr>
          <a:xfrm>
            <a:off x="4252415" y="2811434"/>
            <a:ext cx="3905250" cy="830997"/>
          </a:xfrm>
          <a:prstGeom prst="rect">
            <a:avLst/>
          </a:prstGeom>
        </p:spPr>
        <p:txBody>
          <a:bodyPr>
            <a:spAutoFit/>
          </a:bodyPr>
          <a:lstStyle/>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interface</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ISpecification</a:t>
            </a:r>
            <a:r>
              <a:rPr lang="fr-FR" sz="1200" dirty="0">
                <a:solidFill>
                  <a:srgbClr val="000000"/>
                </a:solidFill>
                <a:latin typeface="Consolas" panose="020B0609020204030204" pitchFamily="49" charset="0"/>
              </a:rPr>
              <a:t>&lt;</a:t>
            </a:r>
            <a:r>
              <a:rPr lang="fr-FR" sz="1200" dirty="0">
                <a:solidFill>
                  <a:srgbClr val="0000FF"/>
                </a:solidFill>
                <a:latin typeface="Consolas" panose="020B0609020204030204" pitchFamily="49" charset="0"/>
              </a:rPr>
              <a:t>in</a:t>
            </a:r>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T</a:t>
            </a:r>
            <a:r>
              <a:rPr lang="fr-FR" sz="1200" dirty="0">
                <a:solidFill>
                  <a:srgbClr val="000000"/>
                </a:solidFill>
                <a:latin typeface="Consolas" panose="020B0609020204030204" pitchFamily="49" charset="0"/>
              </a:rPr>
              <a:t>&gt;</a:t>
            </a:r>
          </a:p>
          <a:p>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bool</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IsSatisfiedBy</a:t>
            </a:r>
            <a:r>
              <a:rPr lang="fr-FR" sz="1200" dirty="0">
                <a:solidFill>
                  <a:srgbClr val="000000"/>
                </a:solidFill>
                <a:latin typeface="Consolas" panose="020B0609020204030204" pitchFamily="49" charset="0"/>
              </a:rPr>
              <a:t>(T o);</a:t>
            </a:r>
          </a:p>
          <a:p>
            <a:r>
              <a:rPr lang="fr-FR" sz="1200" dirty="0">
                <a:solidFill>
                  <a:srgbClr val="000000"/>
                </a:solidFill>
                <a:latin typeface="Consolas" panose="020B0609020204030204" pitchFamily="49" charset="0"/>
              </a:rPr>
              <a:t>}</a:t>
            </a:r>
            <a:endParaRPr lang="fr-FR" sz="1200" dirty="0"/>
          </a:p>
        </p:txBody>
      </p:sp>
      <p:sp>
        <p:nvSpPr>
          <p:cNvPr id="4" name="Rectangle 3">
            <a:extLst>
              <a:ext uri="{FF2B5EF4-FFF2-40B4-BE49-F238E27FC236}">
                <a16:creationId xmlns:a16="http://schemas.microsoft.com/office/drawing/2014/main" id="{208A63E9-44B3-4B17-B13C-905190340230}"/>
              </a:ext>
            </a:extLst>
          </p:cNvPr>
          <p:cNvSpPr/>
          <p:nvPr/>
        </p:nvSpPr>
        <p:spPr>
          <a:xfrm>
            <a:off x="234000" y="964775"/>
            <a:ext cx="6909750" cy="2677656"/>
          </a:xfrm>
          <a:prstGeom prst="rect">
            <a:avLst/>
          </a:prstGeom>
        </p:spPr>
        <p:txBody>
          <a:bodyPr wrap="square">
            <a:spAutoFit/>
          </a:bodyPr>
          <a:lstStyle/>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Specification</a:t>
            </a:r>
            <a:r>
              <a:rPr lang="fr-FR" sz="1200" dirty="0">
                <a:solidFill>
                  <a:srgbClr val="000000"/>
                </a:solidFill>
                <a:latin typeface="Consolas" panose="020B0609020204030204" pitchFamily="49" charset="0"/>
              </a:rPr>
              <a:t>&lt;</a:t>
            </a:r>
            <a:r>
              <a:rPr lang="fr-FR" sz="1200" dirty="0">
                <a:solidFill>
                  <a:srgbClr val="2B91AF"/>
                </a:solidFill>
                <a:latin typeface="Consolas" panose="020B0609020204030204" pitchFamily="49" charset="0"/>
              </a:rPr>
              <a:t>T</a:t>
            </a:r>
            <a:r>
              <a:rPr lang="fr-FR" sz="1200" dirty="0">
                <a:solidFill>
                  <a:srgbClr val="000000"/>
                </a:solidFill>
                <a:latin typeface="Consolas" panose="020B0609020204030204" pitchFamily="49" charset="0"/>
              </a:rPr>
              <a:t>&gt; : </a:t>
            </a:r>
            <a:r>
              <a:rPr lang="fr-FR" sz="1200" dirty="0" err="1">
                <a:solidFill>
                  <a:srgbClr val="000000"/>
                </a:solidFill>
                <a:latin typeface="Consolas" panose="020B0609020204030204" pitchFamily="49" charset="0"/>
              </a:rPr>
              <a:t>ISpecification</a:t>
            </a:r>
            <a:r>
              <a:rPr lang="fr-FR" sz="1200" dirty="0">
                <a:solidFill>
                  <a:srgbClr val="000000"/>
                </a:solidFill>
                <a:latin typeface="Consolas" panose="020B0609020204030204" pitchFamily="49" charset="0"/>
              </a:rPr>
              <a:t>&lt;T&gt;</a:t>
            </a:r>
          </a:p>
          <a:p>
            <a:r>
              <a:rPr lang="fr-F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Func</a:t>
            </a:r>
            <a:r>
              <a:rPr lang="en-US" sz="1200" dirty="0">
                <a:solidFill>
                  <a:srgbClr val="000000"/>
                </a:solidFill>
                <a:latin typeface="Consolas" panose="020B0609020204030204" pitchFamily="49" charset="0"/>
              </a:rPr>
              <a:t>&lt;T, </a:t>
            </a:r>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&gt; expression;</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Specification</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Func</a:t>
            </a:r>
            <a:r>
              <a:rPr lang="fr-FR" sz="1200" dirty="0">
                <a:solidFill>
                  <a:srgbClr val="000000"/>
                </a:solidFill>
                <a:latin typeface="Consolas" panose="020B0609020204030204" pitchFamily="49" charset="0"/>
              </a:rPr>
              <a:t>&lt;T, </a:t>
            </a:r>
            <a:r>
              <a:rPr lang="fr-FR" sz="1200" dirty="0" err="1">
                <a:solidFill>
                  <a:srgbClr val="0000FF"/>
                </a:solidFill>
                <a:latin typeface="Consolas" panose="020B0609020204030204" pitchFamily="49" charset="0"/>
              </a:rPr>
              <a:t>bool</a:t>
            </a:r>
            <a:r>
              <a:rPr lang="fr-FR" sz="1200" dirty="0">
                <a:solidFill>
                  <a:srgbClr val="000000"/>
                </a:solidFill>
                <a:latin typeface="Consolas" panose="020B0609020204030204" pitchFamily="49" charset="0"/>
              </a:rPr>
              <a:t>&gt; expression)</a:t>
            </a:r>
          </a:p>
          <a:p>
            <a:r>
              <a:rPr lang="fr-FR"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.expression</a:t>
            </a:r>
            <a:r>
              <a:rPr lang="en-US" sz="1200" dirty="0">
                <a:solidFill>
                  <a:srgbClr val="000000"/>
                </a:solidFill>
                <a:latin typeface="Consolas" panose="020B0609020204030204" pitchFamily="49" charset="0"/>
              </a:rPr>
              <a:t> = expression ?? </a:t>
            </a:r>
            <a:r>
              <a:rPr lang="en-US" sz="1200" dirty="0">
                <a:solidFill>
                  <a:srgbClr val="0000FF"/>
                </a:solidFill>
                <a:latin typeface="Consolas" panose="020B0609020204030204" pitchFamily="49" charset="0"/>
              </a:rPr>
              <a:t>throw</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ArgumentNullException</a:t>
            </a:r>
            <a:r>
              <a:rPr lang="en-US"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IsSatisfiedBy</a:t>
            </a:r>
            <a:r>
              <a:rPr lang="en-US" sz="1200" dirty="0">
                <a:solidFill>
                  <a:srgbClr val="000000"/>
                </a:solidFill>
                <a:latin typeface="Consolas" panose="020B0609020204030204" pitchFamily="49" charset="0"/>
              </a:rPr>
              <a:t>(T o)</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this</a:t>
            </a:r>
            <a:r>
              <a:rPr lang="fr-FR" sz="1200" dirty="0" err="1">
                <a:solidFill>
                  <a:srgbClr val="000000"/>
                </a:solidFill>
                <a:latin typeface="Consolas" panose="020B0609020204030204" pitchFamily="49" charset="0"/>
              </a:rPr>
              <a:t>.expression</a:t>
            </a:r>
            <a:r>
              <a:rPr lang="fr-FR" sz="1200" dirty="0">
                <a:solidFill>
                  <a:srgbClr val="000000"/>
                </a:solidFill>
                <a:latin typeface="Consolas" panose="020B0609020204030204" pitchFamily="49" charset="0"/>
              </a:rPr>
              <a:t>(o);</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373400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Rectangle 4">
            <a:extLst>
              <a:ext uri="{FF2B5EF4-FFF2-40B4-BE49-F238E27FC236}">
                <a16:creationId xmlns:a16="http://schemas.microsoft.com/office/drawing/2014/main" id="{757E8AC3-EA4C-4B49-8809-BF93930CCE67}"/>
              </a:ext>
            </a:extLst>
          </p:cNvPr>
          <p:cNvSpPr/>
          <p:nvPr/>
        </p:nvSpPr>
        <p:spPr>
          <a:xfrm>
            <a:off x="234000" y="1009946"/>
            <a:ext cx="7618640" cy="2123658"/>
          </a:xfrm>
          <a:prstGeom prst="rect">
            <a:avLst/>
          </a:prstGeom>
        </p:spPr>
        <p:txBody>
          <a:bodyPr wrap="square">
            <a:spAutoFit/>
          </a:bodyPr>
          <a:lstStyle/>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static</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SpecificationExtensions</a:t>
            </a:r>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Specification&lt;T&gt; And&lt;</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&gt;(</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ISpecification</a:t>
            </a:r>
            <a:r>
              <a:rPr lang="en-US" sz="1200" dirty="0">
                <a:solidFill>
                  <a:srgbClr val="000000"/>
                </a:solidFill>
                <a:latin typeface="Consolas" panose="020B0609020204030204" pitchFamily="49" charset="0"/>
              </a:rPr>
              <a:t>&lt;T&gt; left, </a:t>
            </a:r>
            <a:r>
              <a:rPr lang="en-US" sz="1200" dirty="0" err="1">
                <a:solidFill>
                  <a:srgbClr val="000000"/>
                </a:solidFill>
                <a:latin typeface="Consolas" panose="020B0609020204030204" pitchFamily="49" charset="0"/>
              </a:rPr>
              <a:t>ISpecification</a:t>
            </a:r>
            <a:r>
              <a:rPr lang="en-US" sz="1200" dirty="0">
                <a:solidFill>
                  <a:srgbClr val="000000"/>
                </a:solidFill>
                <a:latin typeface="Consolas" panose="020B0609020204030204" pitchFamily="49" charset="0"/>
              </a:rPr>
              <a:t>&lt;T&gt; right)</a:t>
            </a:r>
          </a:p>
          <a:p>
            <a:r>
              <a:rPr lang="fr-FR"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Specification&lt;T&gt;(o =&gt; </a:t>
            </a:r>
            <a:r>
              <a:rPr lang="en-US" sz="1200" dirty="0" err="1">
                <a:solidFill>
                  <a:srgbClr val="000000"/>
                </a:solidFill>
                <a:latin typeface="Consolas" panose="020B0609020204030204" pitchFamily="49" charset="0"/>
              </a:rPr>
              <a:t>left.IsSatisfiedBy</a:t>
            </a:r>
            <a:r>
              <a:rPr lang="en-US" sz="1200" dirty="0">
                <a:solidFill>
                  <a:srgbClr val="000000"/>
                </a:solidFill>
                <a:latin typeface="Consolas" panose="020B0609020204030204" pitchFamily="49" charset="0"/>
              </a:rPr>
              <a:t>(o) &amp;&amp; </a:t>
            </a:r>
            <a:r>
              <a:rPr lang="en-US" sz="1200" dirty="0" err="1">
                <a:solidFill>
                  <a:srgbClr val="000000"/>
                </a:solidFill>
                <a:latin typeface="Consolas" panose="020B0609020204030204" pitchFamily="49" charset="0"/>
              </a:rPr>
              <a:t>right.IsSatisfiedBy</a:t>
            </a:r>
            <a:r>
              <a:rPr lang="en-US" sz="1200" dirty="0">
                <a:solidFill>
                  <a:srgbClr val="000000"/>
                </a:solidFill>
                <a:latin typeface="Consolas" panose="020B0609020204030204" pitchFamily="49" charset="0"/>
              </a:rPr>
              <a:t>(o));</a:t>
            </a:r>
          </a:p>
          <a:p>
            <a:r>
              <a:rPr lang="fr-FR" sz="1200" dirty="0">
                <a:solidFill>
                  <a:srgbClr val="000000"/>
                </a:solidFill>
                <a:latin typeface="Consolas" panose="020B0609020204030204" pitchFamily="49" charset="0"/>
              </a:rPr>
              <a:t>    }</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 Possibilité d’ajouter d’autres opérateurs (Or, Not…)</a:t>
            </a:r>
          </a:p>
          <a:p>
            <a:r>
              <a:rPr lang="fr-FR" sz="1200" dirty="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115011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Rectangle 4">
            <a:extLst>
              <a:ext uri="{FF2B5EF4-FFF2-40B4-BE49-F238E27FC236}">
                <a16:creationId xmlns:a16="http://schemas.microsoft.com/office/drawing/2014/main" id="{757E8AC3-EA4C-4B49-8809-BF93930CCE67}"/>
              </a:ext>
            </a:extLst>
          </p:cNvPr>
          <p:cNvSpPr/>
          <p:nvPr/>
        </p:nvSpPr>
        <p:spPr>
          <a:xfrm>
            <a:off x="234000" y="1009946"/>
            <a:ext cx="7618640" cy="3046988"/>
          </a:xfrm>
          <a:prstGeom prst="rect">
            <a:avLst/>
          </a:prstGeom>
        </p:spPr>
        <p:txBody>
          <a:bodyPr wrap="square">
            <a:spAutoFit/>
          </a:bodyPr>
          <a:lstStyle/>
          <a:p>
            <a:r>
              <a:rPr lang="fr-FR" sz="1200" dirty="0" err="1">
                <a:solidFill>
                  <a:srgbClr val="000000"/>
                </a:solidFill>
                <a:latin typeface="Consolas" panose="020B0609020204030204" pitchFamily="49" charset="0"/>
              </a:rPr>
              <a:t>ISpecification</a:t>
            </a:r>
            <a:r>
              <a:rPr lang="fr-FR" sz="1200" dirty="0">
                <a:solidFill>
                  <a:srgbClr val="000000"/>
                </a:solidFill>
                <a:latin typeface="Consolas" panose="020B0609020204030204" pitchFamily="49" charset="0"/>
              </a:rPr>
              <a:t>&lt;</a:t>
            </a:r>
            <a:r>
              <a:rPr lang="fr-FR" sz="1200" dirty="0">
                <a:solidFill>
                  <a:schemeClr val="accent1"/>
                </a:solidFill>
                <a:latin typeface="Consolas" panose="020B0609020204030204" pitchFamily="49" charset="0"/>
              </a:rPr>
              <a:t>Personne</a:t>
            </a:r>
            <a:r>
              <a:rPr lang="fr-FR" sz="1200" dirty="0">
                <a:solidFill>
                  <a:srgbClr val="000000"/>
                </a:solidFill>
                <a:latin typeface="Consolas" panose="020B0609020204030204" pitchFamily="49" charset="0"/>
              </a:rPr>
              <a:t>&gt; </a:t>
            </a:r>
            <a:r>
              <a:rPr lang="fr-FR" sz="1200" dirty="0" err="1">
                <a:solidFill>
                  <a:srgbClr val="000000"/>
                </a:solidFill>
                <a:latin typeface="Consolas" panose="020B0609020204030204" pitchFamily="49" charset="0"/>
              </a:rPr>
              <a:t>firstNameSpec</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new</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Specification</a:t>
            </a:r>
            <a:r>
              <a:rPr lang="fr-FR" sz="1200" dirty="0">
                <a:solidFill>
                  <a:srgbClr val="000000"/>
                </a:solidFill>
                <a:latin typeface="Consolas" panose="020B0609020204030204" pitchFamily="49" charset="0"/>
              </a:rPr>
              <a:t>&lt;</a:t>
            </a:r>
            <a:r>
              <a:rPr lang="fr-FR" sz="1200" dirty="0">
                <a:solidFill>
                  <a:schemeClr val="accent1"/>
                </a:solidFill>
                <a:latin typeface="Consolas" panose="020B0609020204030204" pitchFamily="49" charset="0"/>
              </a:rPr>
              <a:t>Personne</a:t>
            </a:r>
            <a:r>
              <a:rPr lang="fr-FR" sz="1200" dirty="0">
                <a:solidFill>
                  <a:srgbClr val="000000"/>
                </a:solidFill>
                <a:latin typeface="Consolas" panose="020B0609020204030204" pitchFamily="49" charset="0"/>
              </a:rPr>
              <a:t>&gt;(personne =&gt; </a:t>
            </a:r>
            <a:r>
              <a:rPr lang="fr-FR" sz="1200" dirty="0" err="1">
                <a:solidFill>
                  <a:srgbClr val="000000"/>
                </a:solidFill>
                <a:latin typeface="Consolas" panose="020B0609020204030204" pitchFamily="49" charset="0"/>
              </a:rPr>
              <a:t>personne.FirstName</a:t>
            </a:r>
            <a:r>
              <a:rPr lang="fr-FR" sz="1200" dirty="0">
                <a:solidFill>
                  <a:srgbClr val="000000"/>
                </a:solidFill>
                <a:latin typeface="Consolas" panose="020B0609020204030204" pitchFamily="49" charset="0"/>
              </a:rPr>
              <a:t> = </a:t>
            </a:r>
            <a:r>
              <a:rPr lang="fr-FR" sz="1200" dirty="0">
                <a:solidFill>
                  <a:srgbClr val="A31515"/>
                </a:solidFill>
                <a:latin typeface="Consolas" panose="020B0609020204030204" pitchFamily="49" charset="0"/>
              </a:rPr>
              <a:t>"Robert"</a:t>
            </a:r>
            <a:r>
              <a:rPr lang="fr-FR" sz="1200" dirty="0">
                <a:solidFill>
                  <a:srgbClr val="000000"/>
                </a:solidFill>
                <a:latin typeface="Consolas" panose="020B0609020204030204" pitchFamily="49" charset="0"/>
              </a:rPr>
              <a:t>);</a:t>
            </a:r>
          </a:p>
          <a:p>
            <a:endParaRPr lang="fr-FR" sz="1200" dirty="0">
              <a:solidFill>
                <a:srgbClr val="000000"/>
              </a:solidFill>
              <a:latin typeface="Consolas" panose="020B0609020204030204" pitchFamily="49" charset="0"/>
            </a:endParaRPr>
          </a:p>
          <a:p>
            <a:r>
              <a:rPr lang="fr-FR" sz="1200" dirty="0" err="1">
                <a:solidFill>
                  <a:srgbClr val="000000"/>
                </a:solidFill>
                <a:latin typeface="Consolas" panose="020B0609020204030204" pitchFamily="49" charset="0"/>
              </a:rPr>
              <a:t>ISpecification</a:t>
            </a:r>
            <a:r>
              <a:rPr lang="fr-FR" sz="1200" dirty="0">
                <a:solidFill>
                  <a:srgbClr val="000000"/>
                </a:solidFill>
                <a:latin typeface="Consolas" panose="020B0609020204030204" pitchFamily="49" charset="0"/>
              </a:rPr>
              <a:t>&lt;</a:t>
            </a:r>
            <a:r>
              <a:rPr lang="fr-FR" sz="1200" dirty="0">
                <a:solidFill>
                  <a:schemeClr val="accent1"/>
                </a:solidFill>
                <a:latin typeface="Consolas" panose="020B0609020204030204" pitchFamily="49" charset="0"/>
              </a:rPr>
              <a:t>Personne</a:t>
            </a:r>
            <a:r>
              <a:rPr lang="fr-FR" sz="1200" dirty="0">
                <a:solidFill>
                  <a:srgbClr val="000000"/>
                </a:solidFill>
                <a:latin typeface="Consolas" panose="020B0609020204030204" pitchFamily="49" charset="0"/>
              </a:rPr>
              <a:t>&gt; </a:t>
            </a:r>
            <a:r>
              <a:rPr lang="fr-FR" sz="1200" dirty="0" err="1">
                <a:solidFill>
                  <a:srgbClr val="000000"/>
                </a:solidFill>
                <a:latin typeface="Consolas" panose="020B0609020204030204" pitchFamily="49" charset="0"/>
              </a:rPr>
              <a:t>lastNameSpec</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new</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Specification</a:t>
            </a:r>
            <a:r>
              <a:rPr lang="fr-FR" sz="1200" dirty="0">
                <a:solidFill>
                  <a:srgbClr val="000000"/>
                </a:solidFill>
                <a:latin typeface="Consolas" panose="020B0609020204030204" pitchFamily="49" charset="0"/>
              </a:rPr>
              <a:t>&lt;</a:t>
            </a:r>
            <a:r>
              <a:rPr lang="fr-FR" sz="1200" dirty="0">
                <a:solidFill>
                  <a:schemeClr val="accent1"/>
                </a:solidFill>
                <a:latin typeface="Consolas" panose="020B0609020204030204" pitchFamily="49" charset="0"/>
              </a:rPr>
              <a:t>Personne</a:t>
            </a:r>
            <a:r>
              <a:rPr lang="fr-FR" sz="1200" dirty="0">
                <a:solidFill>
                  <a:srgbClr val="000000"/>
                </a:solidFill>
                <a:latin typeface="Consolas" panose="020B0609020204030204" pitchFamily="49" charset="0"/>
              </a:rPr>
              <a:t>&gt;(personne =&gt; </a:t>
            </a:r>
            <a:r>
              <a:rPr lang="fr-FR" sz="1200" dirty="0" err="1">
                <a:solidFill>
                  <a:srgbClr val="000000"/>
                </a:solidFill>
                <a:latin typeface="Consolas" panose="020B0609020204030204" pitchFamily="49" charset="0"/>
              </a:rPr>
              <a:t>personne.LastName</a:t>
            </a:r>
            <a:r>
              <a:rPr lang="fr-FR" sz="1200" dirty="0">
                <a:solidFill>
                  <a:srgbClr val="000000"/>
                </a:solidFill>
                <a:latin typeface="Consolas" panose="020B0609020204030204" pitchFamily="49" charset="0"/>
              </a:rPr>
              <a:t> = </a:t>
            </a:r>
            <a:r>
              <a:rPr lang="fr-FR" sz="1200" dirty="0">
                <a:solidFill>
                  <a:srgbClr val="A31515"/>
                </a:solidFill>
                <a:latin typeface="Consolas" panose="020B0609020204030204" pitchFamily="49" charset="0"/>
              </a:rPr>
              <a:t>"De Niro"</a:t>
            </a:r>
            <a:r>
              <a:rPr lang="fr-FR" sz="1200" dirty="0">
                <a:solidFill>
                  <a:srgbClr val="000000"/>
                </a:solidFill>
                <a:latin typeface="Consolas" panose="020B0609020204030204" pitchFamily="49" charset="0"/>
              </a:rPr>
              <a:t>);</a:t>
            </a:r>
          </a:p>
          <a:p>
            <a:endParaRPr lang="fr-FR" sz="1200" dirty="0">
              <a:solidFill>
                <a:srgbClr val="000000"/>
              </a:solidFill>
              <a:latin typeface="Consolas" panose="020B0609020204030204" pitchFamily="49" charset="0"/>
            </a:endParaRPr>
          </a:p>
          <a:p>
            <a:r>
              <a:rPr lang="fr-FR" sz="1200" dirty="0">
                <a:solidFill>
                  <a:srgbClr val="0000FF"/>
                </a:solidFill>
                <a:latin typeface="Consolas" panose="020B0609020204030204" pitchFamily="49" charset="0"/>
              </a:rPr>
              <a:t>var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allPersons</a:t>
            </a:r>
            <a:r>
              <a:rPr lang="fr-FR" sz="1200" dirty="0">
                <a:solidFill>
                  <a:srgbClr val="000000"/>
                </a:solidFill>
                <a:latin typeface="Consolas" panose="020B0609020204030204" pitchFamily="49" charset="0"/>
              </a:rPr>
              <a:t> = </a:t>
            </a:r>
            <a:r>
              <a:rPr lang="fr-FR" sz="1200" dirty="0" err="1">
                <a:solidFill>
                  <a:schemeClr val="accent1"/>
                </a:solidFill>
                <a:latin typeface="Consolas" panose="020B0609020204030204" pitchFamily="49" charset="0"/>
              </a:rPr>
              <a:t>GetAllPersons</a:t>
            </a:r>
            <a:r>
              <a:rPr lang="fr-FR"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matchingPersons</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List&lt;</a:t>
            </a:r>
            <a:r>
              <a:rPr lang="en-US" sz="1200" dirty="0">
                <a:solidFill>
                  <a:schemeClr val="accent1"/>
                </a:solidFill>
                <a:latin typeface="Consolas" panose="020B0609020204030204" pitchFamily="49" charset="0"/>
              </a:rPr>
              <a:t>Person</a:t>
            </a:r>
            <a:r>
              <a:rPr lang="en-US" sz="1200" dirty="0">
                <a:solidFill>
                  <a:srgbClr val="000000"/>
                </a:solidFill>
                <a:latin typeface="Consolas" panose="020B0609020204030204" pitchFamily="49" charset="0"/>
              </a:rPr>
              <a:t>&gt;();</a:t>
            </a:r>
          </a:p>
          <a:p>
            <a:endParaRPr lang="fr-FR" sz="1200" dirty="0">
              <a:solidFill>
                <a:srgbClr val="000000"/>
              </a:solidFill>
              <a:latin typeface="Consolas" panose="020B0609020204030204" pitchFamily="49" charset="0"/>
            </a:endParaRPr>
          </a:p>
          <a:p>
            <a:r>
              <a:rPr lang="fr-FR" sz="1200" dirty="0" err="1">
                <a:solidFill>
                  <a:srgbClr val="0000FF"/>
                </a:solidFill>
                <a:latin typeface="Consolas" panose="020B0609020204030204" pitchFamily="49" charset="0"/>
              </a:rPr>
              <a:t>foreach</a:t>
            </a:r>
            <a:r>
              <a:rPr lang="fr-FR" sz="1200" dirty="0">
                <a:solidFill>
                  <a:srgbClr val="000000"/>
                </a:solidFill>
                <a:latin typeface="Consolas" panose="020B0609020204030204" pitchFamily="49" charset="0"/>
              </a:rPr>
              <a:t> (var </a:t>
            </a:r>
            <a:r>
              <a:rPr lang="fr-FR" sz="1200" dirty="0" err="1">
                <a:solidFill>
                  <a:srgbClr val="000000"/>
                </a:solidFill>
                <a:latin typeface="Consolas" panose="020B0609020204030204" pitchFamily="49" charset="0"/>
              </a:rPr>
              <a:t>onePerson</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allPersons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firstNameSpec.And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lastNameSpec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IsSatisfiedBy</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onePerson</a:t>
            </a:r>
            <a:r>
              <a:rPr lang="en-US"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matchingPersons.Add</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onePerson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41476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6" name="ZoneTexte 5">
            <a:extLst>
              <a:ext uri="{FF2B5EF4-FFF2-40B4-BE49-F238E27FC236}">
                <a16:creationId xmlns:a16="http://schemas.microsoft.com/office/drawing/2014/main" id="{128CEA55-DD00-441F-A6E4-F490115588EF}"/>
              </a:ext>
            </a:extLst>
          </p:cNvPr>
          <p:cNvSpPr txBox="1"/>
          <p:nvPr/>
        </p:nvSpPr>
        <p:spPr bwMode="auto">
          <a:xfrm>
            <a:off x="234000" y="938113"/>
            <a:ext cx="74680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chemeClr val="accent5">
                    <a:lumMod val="75000"/>
                  </a:schemeClr>
                </a:solidFill>
                <a:latin typeface="Source Sans Pro" pitchFamily="34" charset="0"/>
              </a:rPr>
              <a:t>Fort de ce nouveau savoir, Jean Charles S aimerait modifier son programme pour y introduire ce nouveau pattern.</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dirty="0">
                <a:solidFill>
                  <a:schemeClr val="accent5">
                    <a:lumMod val="75000"/>
                  </a:schemeClr>
                </a:solidFill>
                <a:latin typeface="Source Sans Pro" pitchFamily="34" charset="0"/>
              </a:rPr>
              <a:t>Tip: Repartir d’un nouveau projet</a:t>
            </a:r>
          </a:p>
        </p:txBody>
      </p:sp>
    </p:spTree>
    <p:extLst>
      <p:ext uri="{BB962C8B-B14F-4D97-AF65-F5344CB8AC3E}">
        <p14:creationId xmlns:p14="http://schemas.microsoft.com/office/powerpoint/2010/main" val="351235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re 1"/>
          <p:cNvSpPr txBox="1">
            <a:spLocks/>
          </p:cNvSpPr>
          <p:nvPr/>
        </p:nvSpPr>
        <p:spPr bwMode="auto">
          <a:xfrm>
            <a:off x="-3175" y="1609839"/>
            <a:ext cx="7815263" cy="790575"/>
          </a:xfrm>
          <a:prstGeom prst="rect">
            <a:avLst/>
          </a:prstGeom>
          <a:noFill/>
          <a:ln w="9525">
            <a:noFill/>
            <a:miter lim="800000"/>
            <a:headEnd/>
            <a:tailEnd/>
          </a:ln>
        </p:spPr>
        <p:txBody>
          <a:bodyPr/>
          <a:lstStyle/>
          <a:p>
            <a:pPr algn="ctr" defTabSz="914400" eaLnBrk="1" hangingPunct="1"/>
            <a:r>
              <a:rPr lang="fr-FR" altLang="fr-FR" sz="6000" dirty="0">
                <a:solidFill>
                  <a:schemeClr val="bg1"/>
                </a:solidFill>
                <a:latin typeface="+mj-lt"/>
              </a:rPr>
              <a:t>Code!</a:t>
            </a:r>
          </a:p>
        </p:txBody>
      </p:sp>
    </p:spTree>
    <p:extLst>
      <p:ext uri="{BB962C8B-B14F-4D97-AF65-F5344CB8AC3E}">
        <p14:creationId xmlns:p14="http://schemas.microsoft.com/office/powerpoint/2010/main" val="239714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Définition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2" name="ZoneTexte 1">
            <a:extLst>
              <a:ext uri="{FF2B5EF4-FFF2-40B4-BE49-F238E27FC236}">
                <a16:creationId xmlns:a16="http://schemas.microsoft.com/office/drawing/2014/main" id="{F76FF13A-CF90-4E6D-89B7-2548EBD78DDD}"/>
              </a:ext>
            </a:extLst>
          </p:cNvPr>
          <p:cNvSpPr txBox="1"/>
          <p:nvPr/>
        </p:nvSpPr>
        <p:spPr bwMode="auto">
          <a:xfrm>
            <a:off x="1186962" y="1075166"/>
            <a:ext cx="435219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dirty="0"/>
              <a:t>Permet à un nombre quelconque de classes d'essayer de répondre à une requête sans connaître les possibilités des autres classes sur cette requête. Cela permet de diminuer le couplage entre objets. Le seul lien commun entre ces objets étant cette requête qui passe d'un objet à l'autre jusqu'à ce que l'un des objets puisse répondre. Ce patron de conception permet aussi de séparer les différentes étapes d'un traitement et d'implémenter facilement les relations d'héritage.</a:t>
            </a:r>
            <a:endParaRPr lang="fr-FR" sz="800" dirty="0">
              <a:solidFill>
                <a:srgbClr val="FF1721"/>
              </a:solidFill>
              <a:latin typeface="Source Sans Pro" pitchFamily="34" charset="0"/>
            </a:endParaRPr>
          </a:p>
        </p:txBody>
      </p:sp>
      <p:pic>
        <p:nvPicPr>
          <p:cNvPr id="1028" name="Picture 4" descr="RÃ©sultat de recherche d'images pour &quot;wikipedia png&quot;">
            <a:extLst>
              <a:ext uri="{FF2B5EF4-FFF2-40B4-BE49-F238E27FC236}">
                <a16:creationId xmlns:a16="http://schemas.microsoft.com/office/drawing/2014/main" id="{E475FE83-05C1-4C26-A5F5-71898639FB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000" y="1075166"/>
            <a:ext cx="609916" cy="748124"/>
          </a:xfrm>
          <a:prstGeom prst="rect">
            <a:avLst/>
          </a:prstGeom>
          <a:noFill/>
          <a:extLst>
            <a:ext uri="{909E8E84-426E-40DD-AFC4-6F175D3DCCD1}">
              <a14:hiddenFill xmlns:a14="http://schemas.microsoft.com/office/drawing/2010/main">
                <a:solidFill>
                  <a:srgbClr val="FFFFFF"/>
                </a:solidFill>
              </a14:hiddenFill>
            </a:ext>
          </a:extLst>
        </p:spPr>
      </p:pic>
      <p:sp>
        <p:nvSpPr>
          <p:cNvPr id="8" name="Étoile : 12 branches 7">
            <a:extLst>
              <a:ext uri="{FF2B5EF4-FFF2-40B4-BE49-F238E27FC236}">
                <a16:creationId xmlns:a16="http://schemas.microsoft.com/office/drawing/2014/main" id="{45807E16-BC5E-4C8B-B5D1-58184B553D1E}"/>
              </a:ext>
            </a:extLst>
          </p:cNvPr>
          <p:cNvSpPr/>
          <p:nvPr/>
        </p:nvSpPr>
        <p:spPr>
          <a:xfrm rot="1489078">
            <a:off x="5696446" y="125870"/>
            <a:ext cx="1881554" cy="1508105"/>
          </a:xfrm>
          <a:prstGeom prst="star12">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err="1"/>
              <a:t>Behavioral</a:t>
            </a:r>
            <a:r>
              <a:rPr lang="fr-FR" dirty="0"/>
              <a:t> Pattern</a:t>
            </a:r>
          </a:p>
        </p:txBody>
      </p:sp>
    </p:spTree>
    <p:extLst>
      <p:ext uri="{BB962C8B-B14F-4D97-AF65-F5344CB8AC3E}">
        <p14:creationId xmlns:p14="http://schemas.microsoft.com/office/powerpoint/2010/main" val="2540515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re 1"/>
          <p:cNvSpPr txBox="1">
            <a:spLocks/>
          </p:cNvSpPr>
          <p:nvPr/>
        </p:nvSpPr>
        <p:spPr bwMode="auto">
          <a:xfrm>
            <a:off x="-3175" y="1405731"/>
            <a:ext cx="7815263" cy="790575"/>
          </a:xfrm>
          <a:prstGeom prst="rect">
            <a:avLst/>
          </a:prstGeom>
          <a:noFill/>
          <a:ln w="9525">
            <a:noFill/>
            <a:miter lim="800000"/>
            <a:headEnd/>
            <a:tailEnd/>
          </a:ln>
        </p:spPr>
        <p:txBody>
          <a:bodyPr/>
          <a:lstStyle/>
          <a:p>
            <a:pPr algn="ctr" defTabSz="914400" eaLnBrk="1" hangingPunct="1"/>
            <a:r>
              <a:rPr lang="fr-FR" altLang="fr-FR" sz="6000" dirty="0">
                <a:solidFill>
                  <a:schemeClr val="bg1"/>
                </a:solidFill>
                <a:latin typeface="+mj-lt"/>
              </a:rPr>
              <a:t>Merci</a:t>
            </a:r>
          </a:p>
        </p:txBody>
      </p:sp>
    </p:spTree>
    <p:extLst>
      <p:ext uri="{BB962C8B-B14F-4D97-AF65-F5344CB8AC3E}">
        <p14:creationId xmlns:p14="http://schemas.microsoft.com/office/powerpoint/2010/main" val="269559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Fréquence d’utilisation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2" name="Étoile : 5 branches 1">
            <a:extLst>
              <a:ext uri="{FF2B5EF4-FFF2-40B4-BE49-F238E27FC236}">
                <a16:creationId xmlns:a16="http://schemas.microsoft.com/office/drawing/2014/main" id="{971114BD-A8F2-4747-8F73-D012E50C9350}"/>
              </a:ext>
            </a:extLst>
          </p:cNvPr>
          <p:cNvSpPr/>
          <p:nvPr/>
        </p:nvSpPr>
        <p:spPr>
          <a:xfrm>
            <a:off x="1562427" y="1688158"/>
            <a:ext cx="703385" cy="633047"/>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7" name="Étoile : 5 branches 6">
            <a:extLst>
              <a:ext uri="{FF2B5EF4-FFF2-40B4-BE49-F238E27FC236}">
                <a16:creationId xmlns:a16="http://schemas.microsoft.com/office/drawing/2014/main" id="{ACB5EE67-0D93-470B-BC3C-E37A8277ABF0}"/>
              </a:ext>
            </a:extLst>
          </p:cNvPr>
          <p:cNvSpPr/>
          <p:nvPr/>
        </p:nvSpPr>
        <p:spPr>
          <a:xfrm>
            <a:off x="2453381" y="1688157"/>
            <a:ext cx="703385" cy="633047"/>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8" name="Étoile : 5 branches 7">
            <a:extLst>
              <a:ext uri="{FF2B5EF4-FFF2-40B4-BE49-F238E27FC236}">
                <a16:creationId xmlns:a16="http://schemas.microsoft.com/office/drawing/2014/main" id="{7E2AA22F-1F2B-49A9-AB64-28C63E312E0C}"/>
              </a:ext>
            </a:extLst>
          </p:cNvPr>
          <p:cNvSpPr/>
          <p:nvPr/>
        </p:nvSpPr>
        <p:spPr>
          <a:xfrm>
            <a:off x="3344335" y="1688157"/>
            <a:ext cx="703385" cy="633047"/>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1" name="Étoile : 5 branches 10">
            <a:extLst>
              <a:ext uri="{FF2B5EF4-FFF2-40B4-BE49-F238E27FC236}">
                <a16:creationId xmlns:a16="http://schemas.microsoft.com/office/drawing/2014/main" id="{93049B47-FD9C-4EAE-91C1-8164827E9133}"/>
              </a:ext>
            </a:extLst>
          </p:cNvPr>
          <p:cNvSpPr/>
          <p:nvPr/>
        </p:nvSpPr>
        <p:spPr>
          <a:xfrm>
            <a:off x="4221570" y="1688156"/>
            <a:ext cx="703385" cy="633047"/>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2" name="Étoile : 5 branches 11">
            <a:extLst>
              <a:ext uri="{FF2B5EF4-FFF2-40B4-BE49-F238E27FC236}">
                <a16:creationId xmlns:a16="http://schemas.microsoft.com/office/drawing/2014/main" id="{0BE01A3C-BCFD-4223-9F3C-505B8F07FF49}"/>
              </a:ext>
            </a:extLst>
          </p:cNvPr>
          <p:cNvSpPr/>
          <p:nvPr/>
        </p:nvSpPr>
        <p:spPr>
          <a:xfrm>
            <a:off x="5112524" y="1688155"/>
            <a:ext cx="703385" cy="633047"/>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E90A24F7-D65D-46BD-8942-01792EAAD0F9}"/>
              </a:ext>
            </a:extLst>
          </p:cNvPr>
          <p:cNvSpPr/>
          <p:nvPr/>
        </p:nvSpPr>
        <p:spPr>
          <a:xfrm>
            <a:off x="2988141" y="2461857"/>
            <a:ext cx="1415772" cy="369332"/>
          </a:xfrm>
          <a:prstGeom prst="rect">
            <a:avLst/>
          </a:prstGeom>
        </p:spPr>
        <p:txBody>
          <a:bodyPr wrap="none">
            <a:spAutoFit/>
          </a:bodyPr>
          <a:lstStyle/>
          <a:p>
            <a:r>
              <a:rPr lang="fr-FR" sz="1800" dirty="0">
                <a:solidFill>
                  <a:schemeClr val="accent5">
                    <a:lumMod val="75000"/>
                  </a:schemeClr>
                </a:solidFill>
                <a:latin typeface="Helvetica Neue"/>
              </a:rPr>
              <a:t>Medium </a:t>
            </a:r>
            <a:r>
              <a:rPr lang="fr-FR" sz="1800" dirty="0" err="1">
                <a:solidFill>
                  <a:schemeClr val="accent5">
                    <a:lumMod val="75000"/>
                  </a:schemeClr>
                </a:solidFill>
                <a:latin typeface="Helvetica Neue"/>
              </a:rPr>
              <a:t>low</a:t>
            </a:r>
            <a:endParaRPr lang="fr-FR" sz="1800" dirty="0">
              <a:solidFill>
                <a:schemeClr val="accent5">
                  <a:lumMod val="75000"/>
                </a:schemeClr>
              </a:solidFill>
            </a:endParaRPr>
          </a:p>
        </p:txBody>
      </p:sp>
    </p:spTree>
    <p:extLst>
      <p:ext uri="{BB962C8B-B14F-4D97-AF65-F5344CB8AC3E}">
        <p14:creationId xmlns:p14="http://schemas.microsoft.com/office/powerpoint/2010/main" val="115403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Diagramme UML</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pic>
        <p:nvPicPr>
          <p:cNvPr id="2" name="Image 1">
            <a:extLst>
              <a:ext uri="{FF2B5EF4-FFF2-40B4-BE49-F238E27FC236}">
                <a16:creationId xmlns:a16="http://schemas.microsoft.com/office/drawing/2014/main" id="{E3574CBB-AC0B-49F4-95D1-1095E53C4167}"/>
              </a:ext>
            </a:extLst>
          </p:cNvPr>
          <p:cNvPicPr>
            <a:picLocks noChangeAspect="1"/>
          </p:cNvPicPr>
          <p:nvPr/>
        </p:nvPicPr>
        <p:blipFill>
          <a:blip r:embed="rId3"/>
          <a:stretch>
            <a:fillRect/>
          </a:stretch>
        </p:blipFill>
        <p:spPr>
          <a:xfrm>
            <a:off x="1289233" y="1236845"/>
            <a:ext cx="5057775" cy="2200275"/>
          </a:xfrm>
          <a:prstGeom prst="rect">
            <a:avLst/>
          </a:prstGeom>
        </p:spPr>
      </p:pic>
    </p:spTree>
    <p:extLst>
      <p:ext uri="{BB962C8B-B14F-4D97-AF65-F5344CB8AC3E}">
        <p14:creationId xmlns:p14="http://schemas.microsoft.com/office/powerpoint/2010/main" val="300501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Implémentation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ZoneTexte 4">
            <a:extLst>
              <a:ext uri="{FF2B5EF4-FFF2-40B4-BE49-F238E27FC236}">
                <a16:creationId xmlns:a16="http://schemas.microsoft.com/office/drawing/2014/main" id="{773EC9D5-0FF9-4F82-A14A-8CB1279066B5}"/>
              </a:ext>
            </a:extLst>
          </p:cNvPr>
          <p:cNvSpPr txBox="1"/>
          <p:nvPr/>
        </p:nvSpPr>
        <p:spPr bwMode="auto">
          <a:xfrm>
            <a:off x="390524" y="949386"/>
            <a:ext cx="3157661" cy="29546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b">
            <a:spAutoFit/>
          </a:bodyPr>
          <a:lstStyle/>
          <a:p>
            <a:r>
              <a:rPr lang="fr-FR" sz="1200" dirty="0" err="1"/>
              <a:t>static</a:t>
            </a:r>
            <a:r>
              <a:rPr lang="fr-FR" sz="1200" dirty="0"/>
              <a:t> </a:t>
            </a:r>
            <a:r>
              <a:rPr lang="fr-FR" sz="1200" dirty="0" err="1"/>
              <a:t>void</a:t>
            </a:r>
            <a:r>
              <a:rPr lang="fr-FR" sz="1200" dirty="0"/>
              <a:t> Main()</a:t>
            </a:r>
          </a:p>
          <a:p>
            <a:r>
              <a:rPr lang="fr-FR" sz="1200" dirty="0"/>
              <a:t>    {</a:t>
            </a:r>
          </a:p>
          <a:p>
            <a:r>
              <a:rPr lang="fr-FR" sz="1200" dirty="0"/>
              <a:t>      // Setup Chain of </a:t>
            </a:r>
            <a:r>
              <a:rPr lang="fr-FR" sz="1200" dirty="0" err="1"/>
              <a:t>Responsibility</a:t>
            </a:r>
            <a:endParaRPr lang="fr-FR" sz="1200" dirty="0"/>
          </a:p>
          <a:p>
            <a:r>
              <a:rPr lang="fr-FR" sz="1200" dirty="0"/>
              <a:t>      Handler h1 = new ConcreteHandler1();</a:t>
            </a:r>
          </a:p>
          <a:p>
            <a:r>
              <a:rPr lang="fr-FR" sz="1200" dirty="0"/>
              <a:t>      Handler h2 = new ConcreteHandler2();</a:t>
            </a:r>
          </a:p>
          <a:p>
            <a:r>
              <a:rPr lang="fr-FR" sz="1200" dirty="0"/>
              <a:t>      h1.SetSuccessor(h2);</a:t>
            </a:r>
          </a:p>
          <a:p>
            <a:r>
              <a:rPr lang="fr-FR" sz="1200" dirty="0"/>
              <a:t> </a:t>
            </a:r>
          </a:p>
          <a:p>
            <a:r>
              <a:rPr lang="fr-FR" sz="1200" dirty="0"/>
              <a:t>      // </a:t>
            </a:r>
            <a:r>
              <a:rPr lang="fr-FR" sz="1200" dirty="0" err="1"/>
              <a:t>Generate</a:t>
            </a:r>
            <a:r>
              <a:rPr lang="fr-FR" sz="1200" dirty="0"/>
              <a:t> and process </a:t>
            </a:r>
            <a:r>
              <a:rPr lang="fr-FR" sz="1200" dirty="0" err="1"/>
              <a:t>request</a:t>
            </a:r>
            <a:endParaRPr lang="fr-FR" sz="1200" dirty="0"/>
          </a:p>
          <a:p>
            <a:r>
              <a:rPr lang="fr-FR" sz="1200" dirty="0"/>
              <a:t>      </a:t>
            </a:r>
            <a:r>
              <a:rPr lang="fr-FR" sz="1200" dirty="0" err="1"/>
              <a:t>int</a:t>
            </a:r>
            <a:r>
              <a:rPr lang="fr-FR" sz="1200" dirty="0"/>
              <a:t>[] </a:t>
            </a:r>
            <a:r>
              <a:rPr lang="fr-FR" sz="1200" dirty="0" err="1"/>
              <a:t>requests</a:t>
            </a:r>
            <a:r>
              <a:rPr lang="fr-FR" sz="1200" dirty="0"/>
              <a:t> = { 2, 5, 14, 22, 18, 3, 27, 20 };</a:t>
            </a:r>
          </a:p>
          <a:p>
            <a:r>
              <a:rPr lang="fr-FR" sz="1200" dirty="0"/>
              <a:t> </a:t>
            </a:r>
          </a:p>
          <a:p>
            <a:r>
              <a:rPr lang="fr-FR" sz="1200" dirty="0"/>
              <a:t>      </a:t>
            </a:r>
            <a:r>
              <a:rPr lang="fr-FR" sz="1200" dirty="0" err="1"/>
              <a:t>foreach</a:t>
            </a:r>
            <a:r>
              <a:rPr lang="fr-FR" sz="1200" dirty="0"/>
              <a:t> (</a:t>
            </a:r>
            <a:r>
              <a:rPr lang="fr-FR" sz="1200" dirty="0" err="1"/>
              <a:t>int</a:t>
            </a:r>
            <a:r>
              <a:rPr lang="fr-FR" sz="1200" dirty="0"/>
              <a:t> </a:t>
            </a:r>
            <a:r>
              <a:rPr lang="fr-FR" sz="1200" dirty="0" err="1"/>
              <a:t>request</a:t>
            </a:r>
            <a:r>
              <a:rPr lang="fr-FR" sz="1200" dirty="0"/>
              <a:t> in </a:t>
            </a:r>
            <a:r>
              <a:rPr lang="fr-FR" sz="1200" dirty="0" err="1"/>
              <a:t>requests</a:t>
            </a:r>
            <a:r>
              <a:rPr lang="fr-FR" sz="1200" dirty="0"/>
              <a:t>)</a:t>
            </a:r>
          </a:p>
          <a:p>
            <a:r>
              <a:rPr lang="fr-FR" sz="1200" dirty="0"/>
              <a:t>      {</a:t>
            </a:r>
          </a:p>
          <a:p>
            <a:r>
              <a:rPr lang="fr-FR" sz="1200" dirty="0"/>
              <a:t>        h1.HandleRequest(</a:t>
            </a:r>
            <a:r>
              <a:rPr lang="fr-FR" sz="1200" dirty="0" err="1"/>
              <a:t>request</a:t>
            </a:r>
            <a:r>
              <a:rPr lang="fr-FR" sz="1200" dirty="0"/>
              <a:t>);</a:t>
            </a:r>
          </a:p>
          <a:p>
            <a:r>
              <a:rPr lang="fr-FR" sz="1200" dirty="0"/>
              <a:t>      }</a:t>
            </a:r>
          </a:p>
          <a:p>
            <a:r>
              <a:rPr lang="fr-FR" sz="1200" dirty="0"/>
              <a:t>    }</a:t>
            </a:r>
          </a:p>
          <a:p>
            <a:pPr algn="ctr" eaLnBrk="1" hangingPunct="1"/>
            <a:endParaRPr lang="fr-FR" sz="1200" dirty="0" err="1">
              <a:solidFill>
                <a:srgbClr val="FF1721"/>
              </a:solidFill>
              <a:latin typeface="Source Sans Pro" pitchFamily="34" charset="0"/>
            </a:endParaRPr>
          </a:p>
        </p:txBody>
      </p:sp>
      <p:sp>
        <p:nvSpPr>
          <p:cNvPr id="7" name="ZoneTexte 6">
            <a:extLst>
              <a:ext uri="{FF2B5EF4-FFF2-40B4-BE49-F238E27FC236}">
                <a16:creationId xmlns:a16="http://schemas.microsoft.com/office/drawing/2014/main" id="{9B0F6B6E-B0CB-4F7C-AB4D-3E419A261C50}"/>
              </a:ext>
            </a:extLst>
          </p:cNvPr>
          <p:cNvSpPr txBox="1"/>
          <p:nvPr/>
        </p:nvSpPr>
        <p:spPr bwMode="auto">
          <a:xfrm>
            <a:off x="4131287" y="1249479"/>
            <a:ext cx="3290277" cy="22159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b">
            <a:spAutoFit/>
          </a:bodyPr>
          <a:lstStyle/>
          <a:p>
            <a:r>
              <a:rPr lang="fr-FR" sz="1200" dirty="0"/>
              <a:t>abstract class Handler</a:t>
            </a:r>
          </a:p>
          <a:p>
            <a:r>
              <a:rPr lang="fr-FR" sz="1200" dirty="0"/>
              <a:t>  {</a:t>
            </a:r>
          </a:p>
          <a:p>
            <a:r>
              <a:rPr lang="fr-FR" sz="1200" dirty="0"/>
              <a:t>    </a:t>
            </a:r>
            <a:r>
              <a:rPr lang="fr-FR" sz="1200" dirty="0" err="1"/>
              <a:t>protected</a:t>
            </a:r>
            <a:r>
              <a:rPr lang="fr-FR" sz="1200" dirty="0"/>
              <a:t> Handler </a:t>
            </a:r>
            <a:r>
              <a:rPr lang="fr-FR" sz="1200" dirty="0" err="1"/>
              <a:t>successor</a:t>
            </a:r>
            <a:r>
              <a:rPr lang="fr-FR" sz="1200" dirty="0"/>
              <a:t>;</a:t>
            </a:r>
          </a:p>
          <a:p>
            <a:r>
              <a:rPr lang="fr-FR" sz="1200" dirty="0"/>
              <a:t> </a:t>
            </a:r>
          </a:p>
          <a:p>
            <a:r>
              <a:rPr lang="fr-FR" sz="1200" dirty="0"/>
              <a:t>    public </a:t>
            </a:r>
            <a:r>
              <a:rPr lang="fr-FR" sz="1200" dirty="0" err="1"/>
              <a:t>void</a:t>
            </a:r>
            <a:r>
              <a:rPr lang="fr-FR" sz="1200" dirty="0"/>
              <a:t> </a:t>
            </a:r>
            <a:r>
              <a:rPr lang="fr-FR" sz="1200" dirty="0" err="1"/>
              <a:t>SetSuccessor</a:t>
            </a:r>
            <a:r>
              <a:rPr lang="fr-FR" sz="1200" dirty="0"/>
              <a:t>(Handler </a:t>
            </a:r>
            <a:r>
              <a:rPr lang="fr-FR" sz="1200" dirty="0" err="1"/>
              <a:t>successor</a:t>
            </a:r>
            <a:r>
              <a:rPr lang="fr-FR" sz="1200" dirty="0"/>
              <a:t>)</a:t>
            </a:r>
          </a:p>
          <a:p>
            <a:r>
              <a:rPr lang="fr-FR" sz="1200" dirty="0"/>
              <a:t>    {</a:t>
            </a:r>
          </a:p>
          <a:p>
            <a:r>
              <a:rPr lang="fr-FR" sz="1200" dirty="0"/>
              <a:t>      </a:t>
            </a:r>
            <a:r>
              <a:rPr lang="fr-FR" sz="1200" dirty="0" err="1"/>
              <a:t>this.successor</a:t>
            </a:r>
            <a:r>
              <a:rPr lang="fr-FR" sz="1200" dirty="0"/>
              <a:t> = </a:t>
            </a:r>
            <a:r>
              <a:rPr lang="fr-FR" sz="1200" dirty="0" err="1"/>
              <a:t>successor</a:t>
            </a:r>
            <a:r>
              <a:rPr lang="fr-FR" sz="1200" dirty="0"/>
              <a:t>;</a:t>
            </a:r>
          </a:p>
          <a:p>
            <a:r>
              <a:rPr lang="fr-FR" sz="1200" dirty="0"/>
              <a:t>    }</a:t>
            </a:r>
          </a:p>
          <a:p>
            <a:r>
              <a:rPr lang="fr-FR" sz="1200" dirty="0"/>
              <a:t> </a:t>
            </a:r>
          </a:p>
          <a:p>
            <a:r>
              <a:rPr lang="fr-FR" sz="1200" dirty="0"/>
              <a:t>    public abstract </a:t>
            </a:r>
            <a:r>
              <a:rPr lang="fr-FR" sz="1200" dirty="0" err="1"/>
              <a:t>void</a:t>
            </a:r>
            <a:r>
              <a:rPr lang="fr-FR" sz="1200" dirty="0"/>
              <a:t> </a:t>
            </a:r>
            <a:r>
              <a:rPr lang="fr-FR" sz="1200" dirty="0" err="1"/>
              <a:t>HandleRequest</a:t>
            </a:r>
            <a:r>
              <a:rPr lang="fr-FR" sz="1200" dirty="0"/>
              <a:t>(</a:t>
            </a:r>
            <a:r>
              <a:rPr lang="fr-FR" sz="1200" dirty="0" err="1"/>
              <a:t>int</a:t>
            </a:r>
            <a:r>
              <a:rPr lang="fr-FR" sz="1200" dirty="0"/>
              <a:t> </a:t>
            </a:r>
            <a:r>
              <a:rPr lang="fr-FR" sz="1200" dirty="0" err="1"/>
              <a:t>request</a:t>
            </a:r>
            <a:r>
              <a:rPr lang="fr-FR" sz="1200" dirty="0"/>
              <a:t>);</a:t>
            </a:r>
          </a:p>
          <a:p>
            <a:r>
              <a:rPr lang="fr-FR" sz="1200" dirty="0"/>
              <a:t>  }</a:t>
            </a:r>
          </a:p>
          <a:p>
            <a:pPr algn="ctr" eaLnBrk="1" hangingPunct="1"/>
            <a:endParaRPr lang="fr-FR" sz="1200" dirty="0" err="1">
              <a:solidFill>
                <a:srgbClr val="FF1721"/>
              </a:solidFill>
              <a:latin typeface="Source Sans Pro" pitchFamily="34" charset="0"/>
            </a:endParaRPr>
          </a:p>
        </p:txBody>
      </p:sp>
    </p:spTree>
    <p:extLst>
      <p:ext uri="{BB962C8B-B14F-4D97-AF65-F5344CB8AC3E}">
        <p14:creationId xmlns:p14="http://schemas.microsoft.com/office/powerpoint/2010/main" val="1153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Implémentation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10" name="ZoneTexte 9">
            <a:extLst>
              <a:ext uri="{FF2B5EF4-FFF2-40B4-BE49-F238E27FC236}">
                <a16:creationId xmlns:a16="http://schemas.microsoft.com/office/drawing/2014/main" id="{CB5BEFB7-8108-4F8D-B16A-809FFC10E74B}"/>
              </a:ext>
            </a:extLst>
          </p:cNvPr>
          <p:cNvSpPr txBox="1"/>
          <p:nvPr/>
        </p:nvSpPr>
        <p:spPr bwMode="auto">
          <a:xfrm>
            <a:off x="390524" y="1060414"/>
            <a:ext cx="3515520" cy="289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b">
            <a:spAutoFit/>
          </a:bodyPr>
          <a:lstStyle/>
          <a:p>
            <a:r>
              <a:rPr lang="fr-FR" sz="1200" dirty="0"/>
              <a:t>class ConcreteHandler1 : Handler</a:t>
            </a:r>
          </a:p>
          <a:p>
            <a:r>
              <a:rPr lang="fr-FR" sz="1200" dirty="0"/>
              <a:t>  {</a:t>
            </a:r>
          </a:p>
          <a:p>
            <a:r>
              <a:rPr lang="fr-FR" sz="1200" dirty="0"/>
              <a:t>    public </a:t>
            </a:r>
            <a:r>
              <a:rPr lang="fr-FR" sz="1200" dirty="0" err="1"/>
              <a:t>override</a:t>
            </a:r>
            <a:r>
              <a:rPr lang="fr-FR" sz="1200" dirty="0"/>
              <a:t> </a:t>
            </a:r>
            <a:r>
              <a:rPr lang="fr-FR" sz="1200" dirty="0" err="1"/>
              <a:t>void</a:t>
            </a:r>
            <a:r>
              <a:rPr lang="fr-FR" sz="1200" dirty="0"/>
              <a:t> </a:t>
            </a:r>
            <a:r>
              <a:rPr lang="fr-FR" sz="1200" dirty="0" err="1"/>
              <a:t>HandleRequest</a:t>
            </a:r>
            <a:r>
              <a:rPr lang="fr-FR" sz="1200" dirty="0"/>
              <a:t>(</a:t>
            </a:r>
            <a:r>
              <a:rPr lang="fr-FR" sz="1200" dirty="0" err="1"/>
              <a:t>int</a:t>
            </a:r>
            <a:r>
              <a:rPr lang="fr-FR" sz="1200" dirty="0"/>
              <a:t> </a:t>
            </a:r>
            <a:r>
              <a:rPr lang="fr-FR" sz="1200" dirty="0" err="1"/>
              <a:t>request</a:t>
            </a:r>
            <a:r>
              <a:rPr lang="fr-FR" sz="1200" dirty="0"/>
              <a:t>)</a:t>
            </a:r>
          </a:p>
          <a:p>
            <a:r>
              <a:rPr lang="fr-FR" sz="1200" dirty="0"/>
              <a:t>    {</a:t>
            </a:r>
          </a:p>
          <a:p>
            <a:r>
              <a:rPr lang="fr-FR" sz="1200" dirty="0"/>
              <a:t>      if (</a:t>
            </a:r>
            <a:r>
              <a:rPr lang="fr-FR" sz="1200" dirty="0" err="1"/>
              <a:t>request</a:t>
            </a:r>
            <a:r>
              <a:rPr lang="fr-FR" sz="1200" dirty="0"/>
              <a:t> &gt;= 0 &amp;&amp; </a:t>
            </a:r>
            <a:r>
              <a:rPr lang="fr-FR" sz="1200" dirty="0" err="1"/>
              <a:t>request</a:t>
            </a:r>
            <a:r>
              <a:rPr lang="fr-FR" sz="1200" dirty="0"/>
              <a:t> &lt; 10)</a:t>
            </a:r>
          </a:p>
          <a:p>
            <a:r>
              <a:rPr lang="fr-FR" sz="1200" dirty="0"/>
              <a:t>      {</a:t>
            </a:r>
          </a:p>
          <a:p>
            <a:r>
              <a:rPr lang="fr-FR" sz="1200" dirty="0"/>
              <a:t>        </a:t>
            </a:r>
            <a:r>
              <a:rPr lang="fr-FR" sz="1200" dirty="0" err="1"/>
              <a:t>Console.WriteLine</a:t>
            </a:r>
            <a:r>
              <a:rPr lang="fr-FR" sz="1200" dirty="0"/>
              <a:t>("{0} </a:t>
            </a:r>
            <a:r>
              <a:rPr lang="fr-FR" sz="1200" dirty="0" err="1"/>
              <a:t>handled</a:t>
            </a:r>
            <a:r>
              <a:rPr lang="fr-FR" sz="1200" dirty="0"/>
              <a:t> </a:t>
            </a:r>
            <a:r>
              <a:rPr lang="fr-FR" sz="1200" dirty="0" err="1"/>
              <a:t>request</a:t>
            </a:r>
            <a:r>
              <a:rPr lang="fr-FR" sz="1200" dirty="0"/>
              <a:t> {1}",</a:t>
            </a:r>
          </a:p>
          <a:p>
            <a:r>
              <a:rPr lang="fr-FR" sz="1200" dirty="0"/>
              <a:t>          </a:t>
            </a:r>
            <a:r>
              <a:rPr lang="fr-FR" sz="1200" dirty="0" err="1"/>
              <a:t>this.GetType</a:t>
            </a:r>
            <a:r>
              <a:rPr lang="fr-FR" sz="1200" dirty="0"/>
              <a:t>().Name, </a:t>
            </a:r>
            <a:r>
              <a:rPr lang="fr-FR" sz="1200" dirty="0" err="1"/>
              <a:t>request</a:t>
            </a:r>
            <a:r>
              <a:rPr lang="fr-FR" sz="1200" dirty="0"/>
              <a:t>);</a:t>
            </a:r>
          </a:p>
          <a:p>
            <a:r>
              <a:rPr lang="fr-FR" sz="1200" dirty="0"/>
              <a:t>      }</a:t>
            </a:r>
          </a:p>
          <a:p>
            <a:r>
              <a:rPr lang="fr-FR" sz="1200" dirty="0"/>
              <a:t>      </a:t>
            </a:r>
            <a:r>
              <a:rPr lang="fr-FR" sz="1200" dirty="0" err="1"/>
              <a:t>else</a:t>
            </a:r>
            <a:r>
              <a:rPr lang="fr-FR" sz="1200" dirty="0"/>
              <a:t> if (</a:t>
            </a:r>
            <a:r>
              <a:rPr lang="fr-FR" sz="1200" dirty="0" err="1"/>
              <a:t>successor</a:t>
            </a:r>
            <a:r>
              <a:rPr lang="fr-FR" sz="1200" dirty="0"/>
              <a:t> != </a:t>
            </a:r>
            <a:r>
              <a:rPr lang="fr-FR" sz="1200" dirty="0" err="1"/>
              <a:t>null</a:t>
            </a:r>
            <a:r>
              <a:rPr lang="fr-FR" sz="1200" dirty="0"/>
              <a:t>)</a:t>
            </a:r>
          </a:p>
          <a:p>
            <a:r>
              <a:rPr lang="fr-FR" sz="1200" dirty="0"/>
              <a:t>      {</a:t>
            </a:r>
          </a:p>
          <a:p>
            <a:r>
              <a:rPr lang="fr-FR" sz="1200" dirty="0"/>
              <a:t>        </a:t>
            </a:r>
            <a:r>
              <a:rPr lang="fr-FR" sz="1200" dirty="0" err="1"/>
              <a:t>successor.HandleRequest</a:t>
            </a:r>
            <a:r>
              <a:rPr lang="fr-FR" sz="1200" dirty="0"/>
              <a:t>(</a:t>
            </a:r>
            <a:r>
              <a:rPr lang="fr-FR" sz="1200" dirty="0" err="1"/>
              <a:t>request</a:t>
            </a:r>
            <a:r>
              <a:rPr lang="fr-FR" sz="1200" dirty="0"/>
              <a:t>);</a:t>
            </a:r>
          </a:p>
          <a:p>
            <a:r>
              <a:rPr lang="fr-FR" sz="1200" dirty="0"/>
              <a:t>      }</a:t>
            </a:r>
          </a:p>
          <a:p>
            <a:r>
              <a:rPr lang="fr-FR" sz="1200" dirty="0"/>
              <a:t>    }</a:t>
            </a:r>
          </a:p>
          <a:p>
            <a:r>
              <a:rPr lang="fr-FR" sz="1200" dirty="0"/>
              <a:t>  }</a:t>
            </a:r>
          </a:p>
          <a:p>
            <a:pPr algn="ctr" eaLnBrk="1" hangingPunct="1"/>
            <a:endParaRPr lang="fr-FR" sz="800" dirty="0" err="1">
              <a:solidFill>
                <a:srgbClr val="FF1721"/>
              </a:solidFill>
              <a:latin typeface="Source Sans Pro" pitchFamily="34" charset="0"/>
            </a:endParaRPr>
          </a:p>
        </p:txBody>
      </p:sp>
      <p:sp>
        <p:nvSpPr>
          <p:cNvPr id="2" name="ZoneTexte 1">
            <a:extLst>
              <a:ext uri="{FF2B5EF4-FFF2-40B4-BE49-F238E27FC236}">
                <a16:creationId xmlns:a16="http://schemas.microsoft.com/office/drawing/2014/main" id="{81F8E5B8-CCF9-4793-80C9-5AAD07EB6053}"/>
              </a:ext>
            </a:extLst>
          </p:cNvPr>
          <p:cNvSpPr txBox="1"/>
          <p:nvPr/>
        </p:nvSpPr>
        <p:spPr bwMode="auto">
          <a:xfrm>
            <a:off x="4024923" y="1121003"/>
            <a:ext cx="3553077" cy="276998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b">
            <a:spAutoFit/>
          </a:bodyPr>
          <a:lstStyle/>
          <a:p>
            <a:r>
              <a:rPr lang="fr-FR" sz="1200" dirty="0"/>
              <a:t>class ConcreteHandler2 : Handler</a:t>
            </a:r>
          </a:p>
          <a:p>
            <a:r>
              <a:rPr lang="fr-FR" sz="1200" dirty="0"/>
              <a:t>  {</a:t>
            </a:r>
          </a:p>
          <a:p>
            <a:r>
              <a:rPr lang="fr-FR" sz="1200" dirty="0"/>
              <a:t>    public </a:t>
            </a:r>
            <a:r>
              <a:rPr lang="fr-FR" sz="1200" dirty="0" err="1"/>
              <a:t>override</a:t>
            </a:r>
            <a:r>
              <a:rPr lang="fr-FR" sz="1200" dirty="0"/>
              <a:t> </a:t>
            </a:r>
            <a:r>
              <a:rPr lang="fr-FR" sz="1200" dirty="0" err="1"/>
              <a:t>void</a:t>
            </a:r>
            <a:r>
              <a:rPr lang="fr-FR" sz="1200" dirty="0"/>
              <a:t> </a:t>
            </a:r>
            <a:r>
              <a:rPr lang="fr-FR" sz="1200" dirty="0" err="1"/>
              <a:t>HandleRequest</a:t>
            </a:r>
            <a:r>
              <a:rPr lang="fr-FR" sz="1200" dirty="0"/>
              <a:t>(</a:t>
            </a:r>
            <a:r>
              <a:rPr lang="fr-FR" sz="1200" dirty="0" err="1"/>
              <a:t>int</a:t>
            </a:r>
            <a:r>
              <a:rPr lang="fr-FR" sz="1200" dirty="0"/>
              <a:t> </a:t>
            </a:r>
            <a:r>
              <a:rPr lang="fr-FR" sz="1200" dirty="0" err="1"/>
              <a:t>request</a:t>
            </a:r>
            <a:r>
              <a:rPr lang="fr-FR" sz="1200" dirty="0"/>
              <a:t>)</a:t>
            </a:r>
          </a:p>
          <a:p>
            <a:r>
              <a:rPr lang="fr-FR" sz="1200" dirty="0"/>
              <a:t>    {</a:t>
            </a:r>
          </a:p>
          <a:p>
            <a:r>
              <a:rPr lang="fr-FR" sz="1200" dirty="0"/>
              <a:t>      if (</a:t>
            </a:r>
            <a:r>
              <a:rPr lang="fr-FR" sz="1200" dirty="0" err="1"/>
              <a:t>request</a:t>
            </a:r>
            <a:r>
              <a:rPr lang="fr-FR" sz="1200" dirty="0"/>
              <a:t> &gt;= 10)</a:t>
            </a:r>
          </a:p>
          <a:p>
            <a:r>
              <a:rPr lang="fr-FR" sz="1200" dirty="0"/>
              <a:t>      {</a:t>
            </a:r>
          </a:p>
          <a:p>
            <a:r>
              <a:rPr lang="fr-FR" sz="1200" dirty="0"/>
              <a:t>        </a:t>
            </a:r>
            <a:r>
              <a:rPr lang="fr-FR" sz="1200" dirty="0" err="1"/>
              <a:t>Console.WriteLine</a:t>
            </a:r>
            <a:r>
              <a:rPr lang="fr-FR" sz="1200" dirty="0"/>
              <a:t>("{0} </a:t>
            </a:r>
            <a:r>
              <a:rPr lang="fr-FR" sz="1200" dirty="0" err="1"/>
              <a:t>handled</a:t>
            </a:r>
            <a:r>
              <a:rPr lang="fr-FR" sz="1200" dirty="0"/>
              <a:t> </a:t>
            </a:r>
            <a:r>
              <a:rPr lang="fr-FR" sz="1200" dirty="0" err="1"/>
              <a:t>request</a:t>
            </a:r>
            <a:r>
              <a:rPr lang="fr-FR" sz="1200" dirty="0"/>
              <a:t> {1}",</a:t>
            </a:r>
          </a:p>
          <a:p>
            <a:r>
              <a:rPr lang="fr-FR" sz="1200" dirty="0"/>
              <a:t>          </a:t>
            </a:r>
            <a:r>
              <a:rPr lang="fr-FR" sz="1200" dirty="0" err="1"/>
              <a:t>this.GetType</a:t>
            </a:r>
            <a:r>
              <a:rPr lang="fr-FR" sz="1200" dirty="0"/>
              <a:t>().Name, </a:t>
            </a:r>
            <a:r>
              <a:rPr lang="fr-FR" sz="1200" dirty="0" err="1"/>
              <a:t>request</a:t>
            </a:r>
            <a:r>
              <a:rPr lang="fr-FR" sz="1200" dirty="0"/>
              <a:t>);</a:t>
            </a:r>
          </a:p>
          <a:p>
            <a:r>
              <a:rPr lang="fr-FR" sz="1200" dirty="0"/>
              <a:t>      }</a:t>
            </a:r>
          </a:p>
          <a:p>
            <a:r>
              <a:rPr lang="fr-FR" sz="1200" dirty="0"/>
              <a:t>      </a:t>
            </a:r>
            <a:r>
              <a:rPr lang="fr-FR" sz="1200" dirty="0" err="1"/>
              <a:t>else</a:t>
            </a:r>
            <a:r>
              <a:rPr lang="fr-FR" sz="1200" dirty="0"/>
              <a:t> if (</a:t>
            </a:r>
            <a:r>
              <a:rPr lang="fr-FR" sz="1200" dirty="0" err="1"/>
              <a:t>successor</a:t>
            </a:r>
            <a:r>
              <a:rPr lang="fr-FR" sz="1200" dirty="0"/>
              <a:t> != </a:t>
            </a:r>
            <a:r>
              <a:rPr lang="fr-FR" sz="1200" dirty="0" err="1"/>
              <a:t>null</a:t>
            </a:r>
            <a:r>
              <a:rPr lang="fr-FR" sz="1200" dirty="0"/>
              <a:t>)</a:t>
            </a:r>
          </a:p>
          <a:p>
            <a:r>
              <a:rPr lang="fr-FR" sz="1200" dirty="0"/>
              <a:t>      {</a:t>
            </a:r>
          </a:p>
          <a:p>
            <a:r>
              <a:rPr lang="fr-FR" sz="1200" dirty="0"/>
              <a:t>        </a:t>
            </a:r>
            <a:r>
              <a:rPr lang="fr-FR" sz="1200" dirty="0" err="1"/>
              <a:t>successor.HandleRequest</a:t>
            </a:r>
            <a:r>
              <a:rPr lang="fr-FR" sz="1200" dirty="0"/>
              <a:t>(</a:t>
            </a:r>
            <a:r>
              <a:rPr lang="fr-FR" sz="1200" dirty="0" err="1"/>
              <a:t>request</a:t>
            </a:r>
            <a:r>
              <a:rPr lang="fr-FR" sz="1200" dirty="0"/>
              <a:t>);</a:t>
            </a:r>
          </a:p>
          <a:p>
            <a:r>
              <a:rPr lang="fr-FR" sz="1200" dirty="0"/>
              <a:t>      }</a:t>
            </a:r>
          </a:p>
          <a:p>
            <a:r>
              <a:rPr lang="fr-FR" sz="1200" dirty="0"/>
              <a:t>    }</a:t>
            </a:r>
          </a:p>
          <a:p>
            <a:pPr algn="ctr" eaLnBrk="1" hangingPunct="1"/>
            <a:endParaRPr lang="fr-FR" sz="1200" dirty="0" err="1">
              <a:solidFill>
                <a:srgbClr val="FF1721"/>
              </a:solidFill>
              <a:latin typeface="Source Sans Pro" pitchFamily="34" charset="0"/>
            </a:endParaRPr>
          </a:p>
        </p:txBody>
      </p:sp>
    </p:spTree>
    <p:extLst>
      <p:ext uri="{BB962C8B-B14F-4D97-AF65-F5344CB8AC3E}">
        <p14:creationId xmlns:p14="http://schemas.microsoft.com/office/powerpoint/2010/main" val="351294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Implémentation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4" name="ZoneTexte 3">
            <a:extLst>
              <a:ext uri="{FF2B5EF4-FFF2-40B4-BE49-F238E27FC236}">
                <a16:creationId xmlns:a16="http://schemas.microsoft.com/office/drawing/2014/main" id="{C4E0556F-6E98-424F-944C-671980FC050A}"/>
              </a:ext>
            </a:extLst>
          </p:cNvPr>
          <p:cNvSpPr txBox="1"/>
          <p:nvPr/>
        </p:nvSpPr>
        <p:spPr bwMode="auto">
          <a:xfrm>
            <a:off x="653703" y="1566143"/>
            <a:ext cx="355556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b="1" dirty="0"/>
              <a:t>Output</a:t>
            </a:r>
            <a:r>
              <a:rPr lang="fr-FR" dirty="0"/>
              <a:t>:</a:t>
            </a:r>
            <a:endParaRPr lang="fr-FR" b="1" dirty="0"/>
          </a:p>
          <a:p>
            <a:pPr eaLnBrk="1" hangingPunct="1"/>
            <a:r>
              <a:rPr lang="fr-FR" dirty="0"/>
              <a:t>ConcreteHandler1 </a:t>
            </a:r>
            <a:r>
              <a:rPr lang="fr-FR" dirty="0" err="1"/>
              <a:t>handled</a:t>
            </a:r>
            <a:r>
              <a:rPr lang="fr-FR" dirty="0"/>
              <a:t> </a:t>
            </a:r>
            <a:r>
              <a:rPr lang="fr-FR" dirty="0" err="1"/>
              <a:t>request</a:t>
            </a:r>
            <a:r>
              <a:rPr lang="fr-FR" dirty="0"/>
              <a:t> 2</a:t>
            </a:r>
            <a:br>
              <a:rPr lang="fr-FR" sz="800" dirty="0"/>
            </a:br>
            <a:r>
              <a:rPr lang="fr-FR" dirty="0"/>
              <a:t>ConcreteHandler1 </a:t>
            </a:r>
            <a:r>
              <a:rPr lang="fr-FR" dirty="0" err="1"/>
              <a:t>handled</a:t>
            </a:r>
            <a:r>
              <a:rPr lang="fr-FR" dirty="0"/>
              <a:t> </a:t>
            </a:r>
            <a:r>
              <a:rPr lang="fr-FR" dirty="0" err="1"/>
              <a:t>request</a:t>
            </a:r>
            <a:r>
              <a:rPr lang="fr-FR" dirty="0"/>
              <a:t> 5</a:t>
            </a:r>
            <a:br>
              <a:rPr lang="fr-FR" sz="800" dirty="0"/>
            </a:br>
            <a:r>
              <a:rPr lang="fr-FR" dirty="0"/>
              <a:t>ConcreteHandler2 </a:t>
            </a:r>
            <a:r>
              <a:rPr lang="fr-FR" dirty="0" err="1"/>
              <a:t>handled</a:t>
            </a:r>
            <a:r>
              <a:rPr lang="fr-FR" dirty="0"/>
              <a:t> </a:t>
            </a:r>
            <a:r>
              <a:rPr lang="fr-FR" dirty="0" err="1"/>
              <a:t>request</a:t>
            </a:r>
            <a:r>
              <a:rPr lang="fr-FR" dirty="0"/>
              <a:t> 14</a:t>
            </a:r>
            <a:br>
              <a:rPr lang="fr-FR" sz="800" dirty="0"/>
            </a:br>
            <a:r>
              <a:rPr lang="fr-FR" dirty="0"/>
              <a:t>ConcreteHandler2 </a:t>
            </a:r>
            <a:r>
              <a:rPr lang="fr-FR" dirty="0" err="1"/>
              <a:t>handled</a:t>
            </a:r>
            <a:r>
              <a:rPr lang="fr-FR" dirty="0"/>
              <a:t> </a:t>
            </a:r>
            <a:r>
              <a:rPr lang="fr-FR" dirty="0" err="1"/>
              <a:t>request</a:t>
            </a:r>
            <a:r>
              <a:rPr lang="fr-FR" dirty="0"/>
              <a:t> 22</a:t>
            </a:r>
            <a:br>
              <a:rPr lang="fr-FR" sz="800" dirty="0"/>
            </a:br>
            <a:r>
              <a:rPr lang="fr-FR" dirty="0"/>
              <a:t>ConcreteHandler2 </a:t>
            </a:r>
            <a:r>
              <a:rPr lang="fr-FR" dirty="0" err="1"/>
              <a:t>handled</a:t>
            </a:r>
            <a:r>
              <a:rPr lang="fr-FR" dirty="0"/>
              <a:t> </a:t>
            </a:r>
            <a:r>
              <a:rPr lang="fr-FR" dirty="0" err="1"/>
              <a:t>request</a:t>
            </a:r>
            <a:r>
              <a:rPr lang="fr-FR" dirty="0"/>
              <a:t> 18</a:t>
            </a:r>
            <a:br>
              <a:rPr lang="fr-FR" sz="800" dirty="0"/>
            </a:br>
            <a:r>
              <a:rPr lang="fr-FR" dirty="0"/>
              <a:t>ConcreteHandler1 </a:t>
            </a:r>
            <a:r>
              <a:rPr lang="fr-FR" dirty="0" err="1"/>
              <a:t>handled</a:t>
            </a:r>
            <a:r>
              <a:rPr lang="fr-FR" dirty="0"/>
              <a:t> </a:t>
            </a:r>
            <a:r>
              <a:rPr lang="fr-FR" dirty="0" err="1"/>
              <a:t>request</a:t>
            </a:r>
            <a:r>
              <a:rPr lang="fr-FR" dirty="0"/>
              <a:t> 3</a:t>
            </a:r>
            <a:br>
              <a:rPr lang="fr-FR" sz="800" dirty="0"/>
            </a:br>
            <a:r>
              <a:rPr lang="fr-FR" dirty="0"/>
              <a:t>ConcreteHandler2 </a:t>
            </a:r>
            <a:r>
              <a:rPr lang="fr-FR" dirty="0" err="1"/>
              <a:t>handled</a:t>
            </a:r>
            <a:r>
              <a:rPr lang="fr-FR" dirty="0"/>
              <a:t> </a:t>
            </a:r>
            <a:r>
              <a:rPr lang="fr-FR" dirty="0" err="1"/>
              <a:t>request</a:t>
            </a:r>
            <a:r>
              <a:rPr lang="fr-FR" dirty="0"/>
              <a:t> 27</a:t>
            </a:r>
            <a:br>
              <a:rPr lang="fr-FR" sz="800" dirty="0"/>
            </a:br>
            <a:r>
              <a:rPr lang="fr-FR" dirty="0"/>
              <a:t>ConcreteHandler2 </a:t>
            </a:r>
            <a:r>
              <a:rPr lang="fr-FR" dirty="0" err="1"/>
              <a:t>handled</a:t>
            </a:r>
            <a:r>
              <a:rPr lang="fr-FR" dirty="0"/>
              <a:t> </a:t>
            </a:r>
            <a:r>
              <a:rPr lang="fr-FR" dirty="0" err="1"/>
              <a:t>request</a:t>
            </a:r>
            <a:r>
              <a:rPr lang="fr-FR" dirty="0"/>
              <a:t> 20</a:t>
            </a:r>
            <a:endParaRPr lang="fr-FR" sz="800" dirty="0">
              <a:solidFill>
                <a:srgbClr val="FF1721"/>
              </a:solidFill>
              <a:latin typeface="Source Sans Pro" pitchFamily="34" charset="0"/>
            </a:endParaRPr>
          </a:p>
        </p:txBody>
      </p:sp>
      <p:sp>
        <p:nvSpPr>
          <p:cNvPr id="5" name="Rectangle 4">
            <a:extLst>
              <a:ext uri="{FF2B5EF4-FFF2-40B4-BE49-F238E27FC236}">
                <a16:creationId xmlns:a16="http://schemas.microsoft.com/office/drawing/2014/main" id="{D9FCF561-FF13-4EC1-93D9-E63ADEE826BE}"/>
              </a:ext>
            </a:extLst>
          </p:cNvPr>
          <p:cNvSpPr/>
          <p:nvPr/>
        </p:nvSpPr>
        <p:spPr>
          <a:xfrm>
            <a:off x="555018" y="1042923"/>
            <a:ext cx="3350982" cy="523220"/>
          </a:xfrm>
          <a:prstGeom prst="rect">
            <a:avLst/>
          </a:prstGeom>
        </p:spPr>
        <p:txBody>
          <a:bodyPr wrap="none">
            <a:spAutoFit/>
          </a:bodyPr>
          <a:lstStyle/>
          <a:p>
            <a:r>
              <a:rPr lang="fr-FR" b="1" dirty="0"/>
              <a:t>Rappel de l’input</a:t>
            </a:r>
            <a:r>
              <a:rPr lang="fr-FR" dirty="0"/>
              <a:t>:</a:t>
            </a:r>
          </a:p>
          <a:p>
            <a:r>
              <a:rPr lang="fr-FR" dirty="0" err="1"/>
              <a:t>int</a:t>
            </a:r>
            <a:r>
              <a:rPr lang="fr-FR" dirty="0"/>
              <a:t>[] </a:t>
            </a:r>
            <a:r>
              <a:rPr lang="fr-FR" dirty="0" err="1"/>
              <a:t>requests</a:t>
            </a:r>
            <a:r>
              <a:rPr lang="fr-FR" dirty="0"/>
              <a:t> = { 2, 5, 14, 22, 18, 3, 27, 20 };</a:t>
            </a:r>
          </a:p>
        </p:txBody>
      </p:sp>
    </p:spTree>
    <p:extLst>
      <p:ext uri="{BB962C8B-B14F-4D97-AF65-F5344CB8AC3E}">
        <p14:creationId xmlns:p14="http://schemas.microsoft.com/office/powerpoint/2010/main" val="202010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Exemple – les augmentations de salaire</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ZoneTexte 4">
            <a:extLst>
              <a:ext uri="{FF2B5EF4-FFF2-40B4-BE49-F238E27FC236}">
                <a16:creationId xmlns:a16="http://schemas.microsoft.com/office/drawing/2014/main" id="{FDEAB377-1953-4CDF-BD87-BF273437B503}"/>
              </a:ext>
            </a:extLst>
          </p:cNvPr>
          <p:cNvSpPr txBox="1"/>
          <p:nvPr/>
        </p:nvSpPr>
        <p:spPr bwMode="auto">
          <a:xfrm>
            <a:off x="234000" y="1057108"/>
            <a:ext cx="7468061"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chemeClr val="accent5">
                    <a:lumMod val="75000"/>
                  </a:schemeClr>
                </a:solidFill>
                <a:latin typeface="Source Sans Pro" pitchFamily="34" charset="0"/>
              </a:rPr>
              <a:t>Jean Charles S, développeur dans la société AF depuis 2 ans, aimerai bien voir son salaire augmenter. Il a participé aux plus belles réussites de son entreprise, et s’est beaucoup investi auprès de son employeur.</a:t>
            </a:r>
          </a:p>
          <a:p>
            <a:pPr algn="just" eaLnBrk="1" hangingPunct="1"/>
            <a:r>
              <a:rPr lang="fr-FR" sz="1200" dirty="0">
                <a:solidFill>
                  <a:schemeClr val="accent5">
                    <a:lumMod val="75000"/>
                  </a:schemeClr>
                </a:solidFill>
                <a:latin typeface="Source Sans Pro" pitchFamily="34" charset="0"/>
              </a:rPr>
              <a:t>Il ne sait pas bien quel pourcentage d’augmentation serait envisageable.</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dirty="0">
                <a:solidFill>
                  <a:schemeClr val="accent5">
                    <a:lumMod val="75000"/>
                  </a:schemeClr>
                </a:solidFill>
                <a:latin typeface="Source Sans Pro" pitchFamily="34" charset="0"/>
              </a:rPr>
              <a:t>Côté Direction, en fonction de la demande du salarié, c’est un niveau de décision différent qui est appliqué:</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Entre 0% et 3%: le manager décide de l’octroi de l’augmentation</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Entre 3,01% et 5%: le responsable de département décide</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Entre 5,01% et 8%: le responsable de direction décide</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Entre 8,01% et 15%: le DSI décide</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Au-delà de 15%: c’est le PDG qui a la responsabilité de l’octroi de l’augmentation</a:t>
            </a:r>
          </a:p>
          <a:p>
            <a:pPr marL="285750" indent="-285750" algn="just" eaLnBrk="1" hangingPunct="1">
              <a:buFont typeface="Arial" panose="020B0604020202020204" pitchFamily="34" charset="0"/>
              <a:buChar char="•"/>
            </a:pPr>
            <a:endParaRPr lang="fr-FR" sz="1200" dirty="0">
              <a:solidFill>
                <a:schemeClr val="accent5">
                  <a:lumMod val="75000"/>
                </a:schemeClr>
              </a:solidFill>
              <a:latin typeface="Source Sans Pro" pitchFamily="34" charset="0"/>
            </a:endParaRPr>
          </a:p>
          <a:p>
            <a:pPr algn="just" eaLnBrk="1" hangingPunct="1"/>
            <a:r>
              <a:rPr lang="fr-FR" sz="1200" dirty="0">
                <a:solidFill>
                  <a:schemeClr val="accent5">
                    <a:lumMod val="75000"/>
                  </a:schemeClr>
                </a:solidFill>
                <a:latin typeface="Source Sans Pro" pitchFamily="34" charset="0"/>
              </a:rPr>
              <a:t>Pour décider, on applique un algorithme très élaboré de </a:t>
            </a:r>
            <a:r>
              <a:rPr lang="fr-FR" sz="1200" dirty="0" err="1">
                <a:solidFill>
                  <a:schemeClr val="accent5">
                    <a:lumMod val="75000"/>
                  </a:schemeClr>
                </a:solidFill>
                <a:latin typeface="Source Sans Pro" pitchFamily="34" charset="0"/>
              </a:rPr>
              <a:t>random</a:t>
            </a:r>
            <a:r>
              <a:rPr lang="fr-FR" sz="1200" dirty="0">
                <a:solidFill>
                  <a:schemeClr val="accent5">
                    <a:lumMod val="75000"/>
                  </a:schemeClr>
                </a:solidFill>
                <a:latin typeface="Source Sans Pro" pitchFamily="34" charset="0"/>
              </a:rPr>
              <a:t>: 50% de chance d’obtenir l’augmentation au niveau du manager, et 5 % de moins par palier supplémentaire.</a:t>
            </a:r>
          </a:p>
          <a:p>
            <a:pPr algn="just" eaLnBrk="1" hangingPunct="1"/>
            <a:r>
              <a:rPr lang="fr-FR" sz="1200" dirty="0">
                <a:solidFill>
                  <a:schemeClr val="accent5">
                    <a:lumMod val="75000"/>
                  </a:schemeClr>
                </a:solidFill>
                <a:latin typeface="Source Sans Pro" pitchFamily="34" charset="0"/>
              </a:rPr>
              <a:t>En écoutant radio moquette, Jean Charles S a pris connaissance des règles en vigueur dans son entreprise. Il souhaite coder un utilitaire lui permettant de simuler cette situation.</a:t>
            </a:r>
          </a:p>
        </p:txBody>
      </p:sp>
      <p:sp>
        <p:nvSpPr>
          <p:cNvPr id="10" name="Étoile : 12 branches 9">
            <a:extLst>
              <a:ext uri="{FF2B5EF4-FFF2-40B4-BE49-F238E27FC236}">
                <a16:creationId xmlns:a16="http://schemas.microsoft.com/office/drawing/2014/main" id="{33D994EE-3809-45E2-9B8A-B38470F5ACA5}"/>
              </a:ext>
            </a:extLst>
          </p:cNvPr>
          <p:cNvSpPr/>
          <p:nvPr/>
        </p:nvSpPr>
        <p:spPr>
          <a:xfrm>
            <a:off x="4492492" y="323578"/>
            <a:ext cx="3172750" cy="2142859"/>
          </a:xfrm>
          <a:prstGeom prst="star12">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Toute ressemblance avec des personnes existantes ou ayant existé est purement fortuite</a:t>
            </a:r>
          </a:p>
        </p:txBody>
      </p:sp>
    </p:spTree>
    <p:extLst>
      <p:ext uri="{BB962C8B-B14F-4D97-AF65-F5344CB8AC3E}">
        <p14:creationId xmlns:p14="http://schemas.microsoft.com/office/powerpoint/2010/main" val="248421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a:t>
            </a:r>
            <a:r>
              <a:rPr lang="en-US" altLang="fr-FR" dirty="0" err="1"/>
              <a:t>Pattens</a:t>
            </a:r>
            <a:r>
              <a:rPr lang="en-US" altLang="fr-FR" dirty="0"/>
              <a:t> - Chain of Responsibility</a:t>
            </a:r>
          </a:p>
        </p:txBody>
      </p:sp>
      <p:sp>
        <p:nvSpPr>
          <p:cNvPr id="9" name="Espace réservé du texte 8"/>
          <p:cNvSpPr>
            <a:spLocks noGrp="1"/>
          </p:cNvSpPr>
          <p:nvPr>
            <p:ph type="body" sz="quarter" idx="11"/>
          </p:nvPr>
        </p:nvSpPr>
        <p:spPr/>
        <p:txBody>
          <a:bodyPr/>
          <a:lstStyle/>
          <a:p>
            <a:pPr>
              <a:defRPr/>
            </a:pPr>
            <a:r>
              <a:rPr lang="fr-FR" dirty="0"/>
              <a:t>Exemple – les augmentations de salaire</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graphicFrame>
        <p:nvGraphicFramePr>
          <p:cNvPr id="2" name="Diagramme 1">
            <a:extLst>
              <a:ext uri="{FF2B5EF4-FFF2-40B4-BE49-F238E27FC236}">
                <a16:creationId xmlns:a16="http://schemas.microsoft.com/office/drawing/2014/main" id="{1BA59FE8-6451-4E49-8DE5-18E9A03FCBAE}"/>
              </a:ext>
            </a:extLst>
          </p:cNvPr>
          <p:cNvGraphicFramePr/>
          <p:nvPr>
            <p:extLst>
              <p:ext uri="{D42A27DB-BD31-4B8C-83A1-F6EECF244321}">
                <p14:modId xmlns:p14="http://schemas.microsoft.com/office/powerpoint/2010/main" val="3344039244"/>
              </p:ext>
            </p:extLst>
          </p:nvPr>
        </p:nvGraphicFramePr>
        <p:xfrm>
          <a:off x="2110907" y="460286"/>
          <a:ext cx="5208059" cy="3472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19857E7D-754E-40B4-B396-959F1B035FD3}"/>
              </a:ext>
            </a:extLst>
          </p:cNvPr>
          <p:cNvSpPr txBox="1"/>
          <p:nvPr/>
        </p:nvSpPr>
        <p:spPr bwMode="auto">
          <a:xfrm>
            <a:off x="708711" y="1697215"/>
            <a:ext cx="2465238"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300" dirty="0">
                <a:solidFill>
                  <a:schemeClr val="accent5">
                    <a:lumMod val="75000"/>
                  </a:schemeClr>
                </a:solidFill>
                <a:latin typeface="Source Sans Pro" pitchFamily="34" charset="0"/>
              </a:rPr>
              <a:t>L’organigramme partiel de la société, mettant en lumière la hiérarchie en place au sein de la société.</a:t>
            </a:r>
          </a:p>
        </p:txBody>
      </p:sp>
    </p:spTree>
    <p:extLst>
      <p:ext uri="{BB962C8B-B14F-4D97-AF65-F5344CB8AC3E}">
        <p14:creationId xmlns:p14="http://schemas.microsoft.com/office/powerpoint/2010/main" val="2121671221"/>
      </p:ext>
    </p:extLst>
  </p:cSld>
  <p:clrMapOvr>
    <a:masterClrMapping/>
  </p:clrMapOvr>
</p:sld>
</file>

<file path=ppt/theme/theme1.xml><?xml version="1.0" encoding="utf-8"?>
<a:theme xmlns:a="http://schemas.openxmlformats.org/drawingml/2006/main" name="Thème Office">
  <a:themeElements>
    <a:clrScheme name="AXA">
      <a:dk1>
        <a:srgbClr val="103184"/>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harte PPT Axa">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lIns="0" tIns="0" rIns="0" bIns="0" anchor="b">
        <a:spAutoFit/>
      </a:bodyPr>
      <a:lstStyle>
        <a:defPPr algn="ctr" eaLnBrk="1" hangingPunct="1">
          <a:defRPr sz="800" dirty="0" err="1" smtClean="0">
            <a:solidFill>
              <a:srgbClr val="FF1721"/>
            </a:solidFill>
            <a:latin typeface="Source Sans Pro" pitchFamily="34"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XA Colour">
    <a:dk1>
      <a:sysClr val="windowText" lastClr="000000"/>
    </a:dk1>
    <a:lt1>
      <a:sysClr val="window" lastClr="FFFFFF"/>
    </a:lt1>
    <a:dk2>
      <a:srgbClr val="00008F"/>
    </a:dk2>
    <a:lt2>
      <a:srgbClr val="FCD385"/>
    </a:lt2>
    <a:accent1>
      <a:srgbClr val="027180"/>
    </a:accent1>
    <a:accent2>
      <a:srgbClr val="E196AA"/>
    </a:accent2>
    <a:accent3>
      <a:srgbClr val="00AEC6"/>
    </a:accent3>
    <a:accent4>
      <a:srgbClr val="914146"/>
    </a:accent4>
    <a:accent5>
      <a:srgbClr val="343C3D"/>
    </a:accent5>
    <a:accent6>
      <a:srgbClr val="B5D0EE"/>
    </a:accent6>
    <a:hlink>
      <a:srgbClr val="FF1721"/>
    </a:hlink>
    <a:folHlink>
      <a:srgbClr val="00D2D2"/>
    </a:folHlink>
  </a:clrScheme>
</a:themeOverride>
</file>

<file path=docProps/app.xml><?xml version="1.0" encoding="utf-8"?>
<Properties xmlns="http://schemas.openxmlformats.org/officeDocument/2006/extended-properties" xmlns:vt="http://schemas.openxmlformats.org/officeDocument/2006/docPropsVTypes">
  <Template/>
  <TotalTime>3555</TotalTime>
  <Words>2642</Words>
  <Application>Microsoft Office PowerPoint</Application>
  <PresentationFormat>Personnalisé</PresentationFormat>
  <Paragraphs>342</Paragraphs>
  <Slides>20</Slides>
  <Notes>20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Arial</vt:lpstr>
      <vt:lpstr>Source Sans Pro</vt:lpstr>
      <vt:lpstr>fleche_rond</vt:lpstr>
      <vt:lpstr>Consolas</vt:lpstr>
      <vt:lpstr>Times New Roman</vt:lpstr>
      <vt:lpstr>Calibri</vt:lpstr>
      <vt:lpstr>Century Gothic</vt:lpstr>
      <vt:lpstr>Helvetica Neue</vt:lpstr>
      <vt:lpstr>Thème Office</vt:lpstr>
      <vt:lpstr>Présentation PowerPoint</vt:lpstr>
      <vt:lpstr>Design Pattens - Chain of Responsibility</vt:lpstr>
      <vt:lpstr>Design Pattens - Chain of Responsibility</vt:lpstr>
      <vt:lpstr>Design Pattens - Chain of Responsibility</vt:lpstr>
      <vt:lpstr>Design Pattens - Chain of Responsibility</vt:lpstr>
      <vt:lpstr>Design Pattens - Chain of Responsibility</vt:lpstr>
      <vt:lpstr>Design Pattens - Chain of Responsibility</vt:lpstr>
      <vt:lpstr>Design Pattens - Chain of Responsibility</vt:lpstr>
      <vt:lpstr>Design Pattens - Chain of Responsibility</vt:lpstr>
      <vt:lpstr>Présentation PowerPoint</vt:lpstr>
      <vt:lpstr>Design Pattens - Chain of Responsibility</vt:lpstr>
      <vt:lpstr>Design Pattens - Chain of Responsibility</vt:lpstr>
      <vt:lpstr>Design Pattens - Chain of Responsibility</vt:lpstr>
      <vt:lpstr>Design Pattens - Chain of Responsibility</vt:lpstr>
      <vt:lpstr>Design Pattens - Chain of Responsibility</vt:lpstr>
      <vt:lpstr>Design Pattens - Chain of Responsibility</vt:lpstr>
      <vt:lpstr>Design Pattens - Chain of Responsibility</vt:lpstr>
      <vt:lpstr>Design Pattens - Chain of Responsibility</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AXA_charte-PPT</dc:title>
  <dc:creator>cbi</dc:creator>
  <cp:lastModifiedBy>TOURVIEILLE Jounad</cp:lastModifiedBy>
  <cp:revision>308</cp:revision>
  <cp:lastPrinted>2017-06-02T10:53:15Z</cp:lastPrinted>
  <dcterms:created xsi:type="dcterms:W3CDTF">2017-04-27T07:38:04Z</dcterms:created>
  <dcterms:modified xsi:type="dcterms:W3CDTF">2019-04-03T15:05:41Z</dcterms:modified>
</cp:coreProperties>
</file>