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3"/>
    <p:restoredTop sz="94693"/>
  </p:normalViewPr>
  <p:slideViewPr>
    <p:cSldViewPr snapToGrid="0">
      <p:cViewPr>
        <p:scale>
          <a:sx n="81" d="100"/>
          <a:sy n="81" d="100"/>
        </p:scale>
        <p:origin x="1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1280-91C0-0843-9FFC-49E40D5E219C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956EE-F802-7242-925D-2F81BE94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2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everyone! Today, I'm presenting </a:t>
            </a:r>
            <a:r>
              <a:rPr lang="en-US" b="1" dirty="0" err="1"/>
              <a:t>TaskTrackr</a:t>
            </a:r>
            <a:r>
              <a:rPr lang="en-US" dirty="0"/>
              <a:t>, a collaborative task management solution designed to enhance productivity and organization within teams. My name is Jada Towner, and I developed this project as part of INFO C451 under the guidance of Professor </a:t>
            </a:r>
            <a:r>
              <a:rPr lang="en-US" dirty="0" err="1"/>
              <a:t>Jafrina</a:t>
            </a:r>
            <a:r>
              <a:rPr lang="en-US" dirty="0"/>
              <a:t> </a:t>
            </a:r>
            <a:r>
              <a:rPr lang="en-US" dirty="0" err="1"/>
              <a:t>Jabin</a:t>
            </a:r>
            <a:r>
              <a:rPr lang="en-US" dirty="0"/>
              <a:t>. Let’s dive into how </a:t>
            </a:r>
            <a:r>
              <a:rPr lang="en-US" dirty="0" err="1"/>
              <a:t>TaskTrackr</a:t>
            </a:r>
            <a:r>
              <a:rPr lang="en-US" dirty="0"/>
              <a:t> addresses common task management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956EE-F802-7242-925D-2F81BE94E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TaskTrackr</a:t>
            </a:r>
            <a:r>
              <a:rPr lang="en-US" dirty="0"/>
              <a:t> was created to solve a recurring issue in team environments: poor task organization and communication can lead to missed deadlines and reduced productivity. </a:t>
            </a:r>
            <a:r>
              <a:rPr lang="en-US" dirty="0" err="1"/>
              <a:t>TaskTrackr</a:t>
            </a:r>
            <a:r>
              <a:rPr lang="en-US" dirty="0"/>
              <a:t> helps teams streamline task management by providing prioritized task creation, role-based access, real-time collaboration, and analytics, all geared towards helping users stay organized and on track.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956EE-F802-7242-925D-2F81BE94EC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8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users of </a:t>
            </a:r>
            <a:r>
              <a:rPr lang="en-US" dirty="0" err="1"/>
              <a:t>TaskTrackr</a:t>
            </a:r>
            <a:r>
              <a:rPr lang="en-US" dirty="0"/>
              <a:t> are project managers, team members, and freelancers. Each group has unique needs: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Managers</a:t>
            </a:r>
            <a:r>
              <a:rPr lang="en-US" dirty="0"/>
              <a:t> require insights into team progress to make informed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Team members</a:t>
            </a:r>
            <a:r>
              <a:rPr lang="en-US" dirty="0"/>
              <a:t> need a structured way to keep track of tasks and deadlines.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Freelancers</a:t>
            </a:r>
            <a:r>
              <a:rPr lang="en-US" dirty="0"/>
              <a:t> benefit from updates on task status across multiple projects.</a:t>
            </a:r>
            <a:br>
              <a:rPr lang="en-US" dirty="0"/>
            </a:br>
            <a:r>
              <a:rPr lang="en-US" dirty="0"/>
              <a:t>Key use cases include assigning tasks, setting priorities, and improving team communication to ensure that everyone is aligned.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956EE-F802-7242-925D-2F81BE94E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TaskTrackr’s</a:t>
            </a:r>
            <a:r>
              <a:rPr lang="en-US" dirty="0"/>
              <a:t> core features cater to efficient team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Management</a:t>
            </a:r>
            <a:r>
              <a:rPr lang="en-US" dirty="0"/>
              <a:t>: Users can create, assign, and prioritize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Role-Based Access</a:t>
            </a:r>
            <a:r>
              <a:rPr lang="en-US" dirty="0"/>
              <a:t>: Managers and team members have different views, ensuring security and tailored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Collaboration</a:t>
            </a:r>
            <a:r>
              <a:rPr lang="en-US" dirty="0"/>
              <a:t>: Chat and notifications keep everyone in sync with task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Dashboard</a:t>
            </a:r>
            <a:r>
              <a:rPr lang="en-US" dirty="0"/>
              <a:t>: Offers visual insights into productivity and task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Calendar</a:t>
            </a:r>
            <a:r>
              <a:rPr lang="en-US" dirty="0"/>
              <a:t>: Deadlines and milestones are organized in a calendar view, making it easy to track upcoming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956EE-F802-7242-925D-2F81BE94EC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TaskTrackr</a:t>
            </a:r>
            <a:r>
              <a:rPr lang="en-US" dirty="0"/>
              <a:t> is built using a full-stack architecture: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frontend</a:t>
            </a:r>
            <a:r>
              <a:rPr lang="en-US" dirty="0"/>
              <a:t> is built with React to provide a dynamic and interactive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</a:t>
            </a:r>
            <a:r>
              <a:rPr lang="en-US" dirty="0"/>
              <a:t> logic is handled by Node.js and Express, ensuring smooth data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MongoDB</a:t>
            </a:r>
            <a:r>
              <a:rPr lang="en-US" dirty="0"/>
              <a:t> stores all task and user data securely.</a:t>
            </a:r>
            <a:br>
              <a:rPr lang="en-US" dirty="0"/>
            </a:br>
            <a:r>
              <a:rPr lang="en-US" dirty="0"/>
              <a:t>Data flows seamlessly from the user’s actions in the frontend to the backend and database, ensuring data integrity and security at every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956EE-F802-7242-925D-2F81BE94EC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6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forward, I have some exciting development plans for </a:t>
            </a:r>
            <a:r>
              <a:rPr lang="en-US" dirty="0" err="1"/>
              <a:t>TaskTrackr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Dependencies</a:t>
            </a:r>
            <a:r>
              <a:rPr lang="en-US" dirty="0"/>
              <a:t>: This feature will allow users to link tasks, creating a logical order for task completion.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Subtasks</a:t>
            </a:r>
            <a:r>
              <a:rPr lang="en-US" dirty="0"/>
              <a:t>: Breaking down larger tasks into subtasks for better manageability.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Analytics</a:t>
            </a:r>
            <a:r>
              <a:rPr lang="en-US" dirty="0"/>
              <a:t>: Adding deeper insights into productivity trends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Customizable Dashboard</a:t>
            </a:r>
            <a:r>
              <a:rPr lang="en-US" dirty="0"/>
              <a:t>: Users will be able to personalize their dashboard to prioritize the information they find most useful.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956EE-F802-7242-925D-2F81BE94EC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</a:t>
            </a:r>
            <a:r>
              <a:rPr lang="en-US" dirty="0" err="1"/>
              <a:t>TaskTrackr</a:t>
            </a:r>
            <a:r>
              <a:rPr lang="en-US" dirty="0"/>
              <a:t> simplifies team collaboration and task management. The real-time updates and analytics make it an effective tool to support productivity. It’s user-friendly and accessible, ensuring that all team members can adopt it easily and use it to its full potential. </a:t>
            </a:r>
            <a:r>
              <a:rPr lang="en-US" dirty="0" err="1"/>
              <a:t>TaskTrackr</a:t>
            </a:r>
            <a:r>
              <a:rPr lang="en-US" dirty="0"/>
              <a:t> helps teams stay organized, prioritize tasks, and communicate effectively, reducing the risk of missed deadlines.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956EE-F802-7242-925D-2F81BE94EC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4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attention! I’m happy to answer any questions or hear feedback on </a:t>
            </a:r>
            <a:r>
              <a:rPr lang="en-US" dirty="0" err="1"/>
              <a:t>TaskTrackr</a:t>
            </a:r>
            <a:r>
              <a:rPr lang="en-US" dirty="0"/>
              <a:t>. If you’d like to connect or follow my work, feel free to reach out via email at </a:t>
            </a:r>
            <a:r>
              <a:rPr lang="en-US" b="1" dirty="0" err="1"/>
              <a:t>jadatown@iu.edu</a:t>
            </a:r>
            <a:r>
              <a:rPr lang="en-US" dirty="0"/>
              <a:t>. Your insights and feedback are always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956EE-F802-7242-925D-2F81BE94EC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9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8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4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3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9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8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leap.com/want-sustainable-productivity-incentivize-investments-innov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faq.org/posts/2019/09/the-freelance-economy-is-growing-in-colorado-and-the-us-tips-to-help-your-freelance-endeavor-succee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flickr.com/photos/hatoriz/2103327763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black-code-computer-technology-39934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devops-business-process-improvement-3155972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profslusos.blogspot.com/2016/01/e-para-quem-gosta-de-resumo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adatown@iu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7C4F3184-0191-8A1B-AED6-5994BE901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1B5E4-A12B-BFC5-8504-BE496100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tasktrackr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 collaborative task management solution.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16ED6-AC3D-E69D-CB3F-EAA629DB3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22973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 Jada Towner</a:t>
            </a:r>
          </a:p>
          <a:p>
            <a:r>
              <a:rPr lang="en-US" dirty="0">
                <a:solidFill>
                  <a:srgbClr val="FFFFFF"/>
                </a:solidFill>
              </a:rPr>
              <a:t>Prof. </a:t>
            </a:r>
            <a:r>
              <a:rPr lang="en-US" dirty="0" err="1">
                <a:solidFill>
                  <a:srgbClr val="FFFFFF"/>
                </a:solidFill>
              </a:rPr>
              <a:t>Jafrina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Jabin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INFO C451</a:t>
            </a:r>
          </a:p>
          <a:p>
            <a:r>
              <a:rPr lang="en-US" dirty="0">
                <a:solidFill>
                  <a:srgbClr val="FFFFFF"/>
                </a:solidFill>
              </a:rPr>
              <a:t>11/9/2024</a:t>
            </a:r>
          </a:p>
        </p:txBody>
      </p:sp>
    </p:spTree>
    <p:extLst>
      <p:ext uri="{BB962C8B-B14F-4D97-AF65-F5344CB8AC3E}">
        <p14:creationId xmlns:p14="http://schemas.microsoft.com/office/powerpoint/2010/main" val="307102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1E7A25-FC75-88E6-BD81-95F1434F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/>
              <a:t>Project Introduction</a:t>
            </a:r>
            <a:endParaRPr lang="en-US" dirty="0"/>
          </a:p>
        </p:txBody>
      </p:sp>
      <p:pic>
        <p:nvPicPr>
          <p:cNvPr id="5" name="Picture 4" descr="A person climbing a ladder to a light bulb&#10;&#10;Description automatically generated">
            <a:extLst>
              <a:ext uri="{FF2B5EF4-FFF2-40B4-BE49-F238E27FC236}">
                <a16:creationId xmlns:a16="http://schemas.microsoft.com/office/drawing/2014/main" id="{3967A74A-4709-189C-DB94-3ABAE6CF9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1267" r="9857" b="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B327-5665-12EC-D6C9-FCCE194A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tasktrackr</a:t>
            </a:r>
            <a:r>
              <a:rPr lang="en-US" dirty="0"/>
              <a:t> is a collaborative tool designed to streamline task management for teams, helping users stay organized, prioritize tasks, and collaborate effectively.</a:t>
            </a:r>
          </a:p>
          <a:p>
            <a:pPr marL="0" indent="0">
              <a:buNone/>
            </a:pPr>
            <a:r>
              <a:rPr lang="en-US" b="1" dirty="0"/>
              <a:t>Problem Statement</a:t>
            </a:r>
            <a:r>
              <a:rPr lang="en-US" dirty="0"/>
              <a:t>: Teams often miss deadlines due to poor task organization and lack of communication.</a:t>
            </a:r>
          </a:p>
          <a:p>
            <a:pPr marL="0" indent="0">
              <a:buNone/>
            </a:pPr>
            <a:r>
              <a:rPr lang="en-US" b="1" dirty="0"/>
              <a:t>Solution</a:t>
            </a:r>
            <a:r>
              <a:rPr lang="en-US" dirty="0"/>
              <a:t>: Offers prioritized task creation, role-based access, real-time collaboration,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13812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B5DC75-1F52-4E9C-9473-841A19CC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C8E260-9745-4F1D-9E08-E4B33A9BB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8CC986A-1060-4A1B-B829-D185CCCFA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3AEB3-7A0A-4B79-81AF-C0AA5649E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47D3CD-E86B-49FC-9EC9-3450B956C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B16073-5DFB-4FD7-B03D-2EEA1C79C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CED614C-8961-4154-995D-93FCE9256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983C93A-F7B0-4FD2-8ABA-68BAD16EF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A8E084-22C2-42FC-91B5-80302C50D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993E6F-B198-4649-B462-A780AF1B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F83CECE-ADEA-45F5-886B-D8A509FD6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22CAB2-F6BB-419F-882E-CD868E9A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9B1C8B9-8B62-4A61-AD6A-F5DE1FE8A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920E83D-80DE-47EA-85BD-D6D865815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66981D-F19A-4E89-BD38-4DE035A24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9CBF7E-3DED-45B3-ADE2-7898DBA8C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0C8E43C-B884-4E1D-8DDC-82A2D3C41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8FB5D68-029C-4FED-B617-51BC9373F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056076-8190-4B79-8274-F78B57EFE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00878F-F3CD-4558-ADA5-BDBC367DD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57A73-E862-4FD6-8126-BC1FD2106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77E7956-4B42-4171-9748-3C00107F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31AF756-3380-46B8-AA68-E20C133C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7A0A0E-DDE9-469D-B026-82A5E7F17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C3D7289-C839-4506-8270-306A16F3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D8A14B-57EA-4B68-BB88-6DF9AB0A2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F2E610-EFF5-4550-909D-DDFC580F2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E3BC8-9219-432A-9775-861977C5D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2754CEB-5D93-4638-A046-A2F4EB57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3BD69F-562F-407A-8608-D0B716145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7EF25EC-83B4-4BED-A9F7-161C004B0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A23889E-B0CB-432F-A4B4-42CEAFF91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D9A890-8C2A-C381-505B-D63E6B4F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442638"/>
            <a:ext cx="10325000" cy="1085760"/>
          </a:xfrm>
        </p:spPr>
        <p:txBody>
          <a:bodyPr anchor="ctr">
            <a:normAutofit/>
          </a:bodyPr>
          <a:lstStyle/>
          <a:p>
            <a:r>
              <a:rPr lang="en-US" dirty="0"/>
              <a:t>Target Audience</a:t>
            </a:r>
          </a:p>
        </p:txBody>
      </p:sp>
      <p:pic>
        <p:nvPicPr>
          <p:cNvPr id="5" name="Picture 4" descr="A computer and other objects on a table&#10;&#10;Description automatically generated">
            <a:extLst>
              <a:ext uri="{FF2B5EF4-FFF2-40B4-BE49-F238E27FC236}">
                <a16:creationId xmlns:a16="http://schemas.microsoft.com/office/drawing/2014/main" id="{E3607A27-EB0E-18F0-2027-3EC21708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0410" r="-1" b="31503"/>
          <a:stretch/>
        </p:blipFill>
        <p:spPr>
          <a:xfrm>
            <a:off x="20" y="1"/>
            <a:ext cx="12166101" cy="3305415"/>
          </a:xfrm>
          <a:custGeom>
            <a:avLst/>
            <a:gdLst/>
            <a:ahLst/>
            <a:cxnLst/>
            <a:rect l="l" t="t" r="r" b="b"/>
            <a:pathLst>
              <a:path w="12166121" h="3305415">
                <a:moveTo>
                  <a:pt x="0" y="0"/>
                </a:moveTo>
                <a:lnTo>
                  <a:pt x="12166121" y="0"/>
                </a:lnTo>
                <a:lnTo>
                  <a:pt x="12166121" y="2570737"/>
                </a:lnTo>
                <a:lnTo>
                  <a:pt x="11635078" y="2574050"/>
                </a:lnTo>
                <a:cubicBezTo>
                  <a:pt x="6088525" y="2644467"/>
                  <a:pt x="5904024" y="3760719"/>
                  <a:pt x="0" y="3093802"/>
                </a:cubicBezTo>
                <a:close/>
              </a:path>
            </a:pathLst>
          </a:custGeom>
        </p:spPr>
      </p:pic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CB088BA-8550-4910-8653-B87C86898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473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6A62-DB17-D21F-F611-E0840F173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4408017"/>
            <a:ext cx="10325000" cy="22918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Who</a:t>
            </a:r>
            <a:r>
              <a:rPr lang="en-US" sz="1900" dirty="0"/>
              <a:t>: Project managers, team members, freelancers.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Needs</a:t>
            </a:r>
            <a:r>
              <a:rPr lang="en-US" sz="1900" dirty="0"/>
              <a:t>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i="1" dirty="0"/>
              <a:t>Managers</a:t>
            </a:r>
            <a:r>
              <a:rPr lang="en-US" sz="1900" dirty="0"/>
              <a:t>: Insights into team progress.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i="1" dirty="0"/>
              <a:t>Team Members</a:t>
            </a:r>
            <a:r>
              <a:rPr lang="en-US" sz="1900" dirty="0"/>
              <a:t>: Organized task list, notifications.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i="1" dirty="0"/>
              <a:t>Freelancers</a:t>
            </a:r>
            <a:r>
              <a:rPr lang="en-US" sz="1900" dirty="0"/>
              <a:t>: Clear task updates across projects.</a:t>
            </a:r>
          </a:p>
          <a:p>
            <a:pPr>
              <a:lnSpc>
                <a:spcPct val="100000"/>
              </a:lnSpc>
            </a:pPr>
            <a:r>
              <a:rPr lang="en-US" sz="1900" b="1" dirty="0"/>
              <a:t>Key Use Cases</a:t>
            </a:r>
            <a:r>
              <a:rPr lang="en-US" sz="1900" dirty="0"/>
              <a:t>: Assigning tasks, setting priorities, improving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07303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EC957E-C119-DB42-7F76-8C2939BD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/>
              <a:t>Feature List</a:t>
            </a:r>
          </a:p>
        </p:txBody>
      </p:sp>
      <p:sp>
        <p:nvSpPr>
          <p:cNvPr id="129" name="Right Triangle 128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7FB0-01F2-C0E8-3331-A77C170E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dirty="0"/>
              <a:t>Task Management</a:t>
            </a:r>
            <a:r>
              <a:rPr lang="en-US" sz="1900" dirty="0"/>
              <a:t>: Create, assign, prioritize tasks.</a:t>
            </a:r>
          </a:p>
          <a:p>
            <a:pPr>
              <a:lnSpc>
                <a:spcPct val="100000"/>
              </a:lnSpc>
            </a:pPr>
            <a:r>
              <a:rPr lang="en-US" sz="1900" b="1" dirty="0"/>
              <a:t>Role-Based Access</a:t>
            </a:r>
            <a:r>
              <a:rPr lang="en-US" sz="1900" dirty="0"/>
              <a:t>: Manager and team views tailored for security.</a:t>
            </a:r>
          </a:p>
          <a:p>
            <a:pPr>
              <a:lnSpc>
                <a:spcPct val="100000"/>
              </a:lnSpc>
            </a:pPr>
            <a:r>
              <a:rPr lang="en-US" sz="1900" b="1" dirty="0"/>
              <a:t>Collaboration</a:t>
            </a:r>
            <a:r>
              <a:rPr lang="en-US" sz="1900" dirty="0"/>
              <a:t>: Chat and notifications streamline team updates.</a:t>
            </a:r>
          </a:p>
          <a:p>
            <a:pPr>
              <a:lnSpc>
                <a:spcPct val="100000"/>
              </a:lnSpc>
            </a:pPr>
            <a:r>
              <a:rPr lang="en-US" sz="1900" b="1" dirty="0"/>
              <a:t>Dashboard</a:t>
            </a:r>
            <a:r>
              <a:rPr lang="en-US" sz="1900" dirty="0"/>
              <a:t>: Visualize productivity and task status.</a:t>
            </a:r>
          </a:p>
          <a:p>
            <a:pPr>
              <a:lnSpc>
                <a:spcPct val="100000"/>
              </a:lnSpc>
            </a:pPr>
            <a:r>
              <a:rPr lang="en-US" sz="1900" b="1" dirty="0"/>
              <a:t>Calendar</a:t>
            </a:r>
            <a:r>
              <a:rPr lang="en-US" sz="1900" dirty="0"/>
              <a:t>: Organizes deadlines for easy tracking.</a:t>
            </a:r>
          </a:p>
        </p:txBody>
      </p:sp>
      <p:pic>
        <p:nvPicPr>
          <p:cNvPr id="7" name="Picture 6" descr="A person writing on a white board&#10;&#10;Description automatically generated">
            <a:extLst>
              <a:ext uri="{FF2B5EF4-FFF2-40B4-BE49-F238E27FC236}">
                <a16:creationId xmlns:a16="http://schemas.microsoft.com/office/drawing/2014/main" id="{799BA5A6-3287-14A7-C198-CE085F43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911" r="2887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2DAC5D-8ABD-9CBE-8BC5-256E9C6BA81E}"/>
              </a:ext>
            </a:extLst>
          </p:cNvPr>
          <p:cNvSpPr txBox="1"/>
          <p:nvPr/>
        </p:nvSpPr>
        <p:spPr>
          <a:xfrm>
            <a:off x="9626875" y="665794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flickr.com/photos/hatoriz/210332776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18794A-4DBF-10C0-7F24-3727019D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Roadmap for the Demo</a:t>
            </a:r>
          </a:p>
        </p:txBody>
      </p:sp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23B4C9CA-007A-1160-A950-6ED5790C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753" r="25225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918E-3D18-0442-650E-091424D8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sz="1900" b="1" dirty="0"/>
              <a:t>Frontend</a:t>
            </a:r>
            <a:r>
              <a:rPr lang="en-US" sz="1900" dirty="0"/>
              <a:t>: React for UI.</a:t>
            </a:r>
          </a:p>
          <a:p>
            <a:r>
              <a:rPr lang="en-US" sz="1900" b="1" dirty="0"/>
              <a:t>Backend</a:t>
            </a:r>
            <a:r>
              <a:rPr lang="en-US" sz="1900" dirty="0"/>
              <a:t>: Node.js and Express for logic.</a:t>
            </a:r>
          </a:p>
          <a:p>
            <a:r>
              <a:rPr lang="en-US" sz="1900" b="1" dirty="0"/>
              <a:t>Database</a:t>
            </a:r>
            <a:r>
              <a:rPr lang="en-US" sz="1900" dirty="0"/>
              <a:t>: MongoDB stores tasks, users.</a:t>
            </a:r>
          </a:p>
          <a:p>
            <a:r>
              <a:rPr lang="en-US" sz="1900" b="1" dirty="0"/>
              <a:t>Data Flow</a:t>
            </a:r>
            <a:r>
              <a:rPr lang="en-US" sz="1900" dirty="0"/>
              <a:t>: Frontend requests, backend processes, database stores securely.</a:t>
            </a:r>
          </a:p>
        </p:txBody>
      </p:sp>
    </p:spTree>
    <p:extLst>
      <p:ext uri="{BB962C8B-B14F-4D97-AF65-F5344CB8AC3E}">
        <p14:creationId xmlns:p14="http://schemas.microsoft.com/office/powerpoint/2010/main" val="186896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DCAA85-498A-403D-9B78-5CCBD109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29204-F980-484D-8655-730F1B727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4AA9E8-0640-456D-9848-62D4B61E4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41337F-52E8-47F0-BE05-22B9546B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2DF1D8-3C43-493B-81AB-F884A1AC2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936AE0-5857-4E83-9FBF-0DF0AF7D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6A29DB-28F7-484B-99D4-7E87455E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6A04A1-DCC2-47B8-8D5F-2FBCDFEDB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8231EB-A54F-4957-8BD8-E09CF6D3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0D1D56A-9AA0-4252-83CA-007900F7D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CB8F62-27AD-449A-9672-CF1606EF1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B8E8DD-78E3-4D21-9D97-1E8853D1C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220D24-A0B4-47A2-BB5A-B6ABA10ED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83FC849-1B32-469B-B356-6BB73B5E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50050C-BD87-4421-8AF5-D4436257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DD4106-749A-4CFF-8200-A538FF2CF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8D6102-2C43-4536-94B6-3F2019891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DA4A991-2B53-4FCA-A902-988C73FB4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AC82C70-BA0E-4EE5-8BD1-86BE0F028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76FAE23-3A27-481D-B71A-87F5B8544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4AF4835-A99A-4CC2-A6E4-86EB56985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57E9B9-6479-47C7-B61A-B53AFE4BF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D469BB-F55D-4219-8418-546B245E6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DEC9E81-2D66-47F9-B4BE-FE06E7B77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A5F6DC-345D-4A6D-8724-76CAA824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211B08-57AE-4D57-855B-125A73E5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DB6EC5-BA1C-4572-B46B-8459807DF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BA9824-38B3-4502-A8D3-970A14DFF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2FCB05-90E9-44F3-8C1B-8C0F54E06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5384D3-980A-4770-AA07-E69D5FF0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74BF91-F9D9-4FAD-8398-B8D21501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34BA63-E3AC-41DA-BE9A-FF9EFB5A2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2B1F07-8B50-546E-E811-13E9E31E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158395"/>
            <a:ext cx="10332491" cy="1413175"/>
          </a:xfrm>
        </p:spPr>
        <p:txBody>
          <a:bodyPr anchor="b">
            <a:normAutofit/>
          </a:bodyPr>
          <a:lstStyle/>
          <a:p>
            <a:r>
              <a:rPr lang="en-US" dirty="0"/>
              <a:t>Future Development Plans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C06E4552-68A6-4116-A498-EAB3BF2A2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5733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5D66-D3D0-0059-45E3-51475576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7" y="1800353"/>
            <a:ext cx="7376092" cy="1615327"/>
          </a:xfrm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New Features</a:t>
            </a:r>
            <a:r>
              <a:rPr lang="en-US" sz="4000" dirty="0"/>
              <a:t>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i="1" dirty="0"/>
              <a:t>Dependencies</a:t>
            </a:r>
            <a:r>
              <a:rPr lang="en-US" sz="4000" dirty="0"/>
              <a:t>: Link tasks in sequence.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i="1" dirty="0"/>
              <a:t>Subtasks</a:t>
            </a:r>
            <a:r>
              <a:rPr lang="en-US" sz="4000" dirty="0"/>
              <a:t>: Break down larger tasks.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i="1" dirty="0"/>
              <a:t>Enhanced Analytics</a:t>
            </a:r>
            <a:r>
              <a:rPr lang="en-US" sz="4000" dirty="0"/>
              <a:t>: Deeper productivity insights.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i="1" dirty="0"/>
              <a:t>Customizable Dashboard</a:t>
            </a:r>
            <a:r>
              <a:rPr lang="en-US" sz="4000" dirty="0"/>
              <a:t>: Personalize metrics.</a:t>
            </a:r>
          </a:p>
        </p:txBody>
      </p:sp>
      <p:pic>
        <p:nvPicPr>
          <p:cNvPr id="5" name="Picture 4" descr="A hand pointing at a diagram&#10;&#10;Description automatically generated">
            <a:extLst>
              <a:ext uri="{FF2B5EF4-FFF2-40B4-BE49-F238E27FC236}">
                <a16:creationId xmlns:a16="http://schemas.microsoft.com/office/drawing/2014/main" id="{9B3BC16C-C613-9565-DD68-3F40C49C7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7315" b="6363"/>
          <a:stretch/>
        </p:blipFill>
        <p:spPr>
          <a:xfrm>
            <a:off x="20" y="3271957"/>
            <a:ext cx="12195587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189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F13D5D-F59C-27BD-3CD7-6A027EA0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Conclusion and Key Takeaways</a:t>
            </a: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80DF-7C07-ED93-BD48-EDBF89D7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Simplifies team collaboration and task management.</a:t>
            </a:r>
          </a:p>
          <a:p>
            <a:r>
              <a:rPr lang="en-US" b="1" dirty="0"/>
              <a:t>Effectiveness</a:t>
            </a:r>
            <a:r>
              <a:rPr lang="en-US" dirty="0"/>
              <a:t>: Real-time updates, analytics support productivity.</a:t>
            </a:r>
          </a:p>
          <a:p>
            <a:r>
              <a:rPr lang="en-US" b="1" dirty="0"/>
              <a:t>User-Friendly</a:t>
            </a:r>
            <a:r>
              <a:rPr lang="en-US" dirty="0"/>
              <a:t>: Easy for all roles to adopt and use.</a:t>
            </a:r>
          </a:p>
        </p:txBody>
      </p:sp>
      <p:pic>
        <p:nvPicPr>
          <p:cNvPr id="5" name="Picture 4" descr="A person drawing a diagram on a transparent board&#10;&#10;Description automatically generated">
            <a:extLst>
              <a:ext uri="{FF2B5EF4-FFF2-40B4-BE49-F238E27FC236}">
                <a16:creationId xmlns:a16="http://schemas.microsoft.com/office/drawing/2014/main" id="{87A8C0C8-4FD4-71EC-9840-C2BB705B9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070" r="5411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2DD1B-35B5-DCDA-E35E-DAC3D529B2CD}"/>
              </a:ext>
            </a:extLst>
          </p:cNvPr>
          <p:cNvSpPr txBox="1"/>
          <p:nvPr/>
        </p:nvSpPr>
        <p:spPr>
          <a:xfrm>
            <a:off x="9631684" y="6657945"/>
            <a:ext cx="25603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profslusos.blogspot.com/2016/01/e-para-quem-gosta-de-resumo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DD1E-2F66-078D-6F8F-0D621809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11203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CE0-2CE4-0928-A6BC-0D3CB250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632886"/>
            <a:ext cx="10312571" cy="2112036"/>
          </a:xfrm>
        </p:spPr>
        <p:txBody>
          <a:bodyPr>
            <a:normAutofit/>
          </a:bodyPr>
          <a:lstStyle/>
          <a:p>
            <a:r>
              <a:rPr lang="en-US" b="1" dirty="0"/>
              <a:t>Email: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jadatown@iu.edu</a:t>
            </a:r>
            <a:endParaRPr lang="en-US" dirty="0"/>
          </a:p>
          <a:p>
            <a:r>
              <a:rPr lang="en-US" b="1" dirty="0"/>
              <a:t>Feedback Welcome!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9215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872</Words>
  <Application>Microsoft Macintosh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Grandview</vt:lpstr>
      <vt:lpstr>Wingdings</vt:lpstr>
      <vt:lpstr>CosineVTI</vt:lpstr>
      <vt:lpstr>tasktrackr A collaborative task management solution.</vt:lpstr>
      <vt:lpstr>Project Introduction</vt:lpstr>
      <vt:lpstr>Target Audience</vt:lpstr>
      <vt:lpstr>Feature List</vt:lpstr>
      <vt:lpstr>Roadmap for the Demo</vt:lpstr>
      <vt:lpstr>Future Development Plans</vt:lpstr>
      <vt:lpstr>Conclusion and 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Towner, Jada Makenna</dc:creator>
  <cp:lastModifiedBy>Towner, Jada Makenna</cp:lastModifiedBy>
  <cp:revision>2</cp:revision>
  <dcterms:created xsi:type="dcterms:W3CDTF">2024-11-11T19:54:29Z</dcterms:created>
  <dcterms:modified xsi:type="dcterms:W3CDTF">2024-11-11T20:21:34Z</dcterms:modified>
</cp:coreProperties>
</file>