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8" r:id="rId3"/>
    <p:sldId id="264" r:id="rId4"/>
    <p:sldId id="262" r:id="rId5"/>
    <p:sldId id="259" r:id="rId6"/>
    <p:sldId id="261" r:id="rId7"/>
    <p:sldId id="263" r:id="rId8"/>
    <p:sldId id="260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3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1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BD57267-AC32-48AC-A079-59C96D19EF5C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5336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What Affects Student Performance Worldwide?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Joe Downs &amp; Reid Kay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Motivation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Children are the future…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…but their future begins in the classroom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Classroom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experiences vary across the globe: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Hours spent in classroom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Teachers’ time spent preparing vs teaching</a:t>
            </a:r>
            <a:endParaRPr lang="en-US" dirty="0" smtClean="0">
              <a:latin typeface="Segoe Print" panose="02000600000000000000" pitchFamily="2" charset="0"/>
            </a:endParaRP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Teacher-hours per student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The Data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Various OECD Data Sets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 Number of teachers and students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 Hours spent teaching and preparing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 Student performance</a:t>
            </a:r>
          </a:p>
          <a:p>
            <a:pPr lvl="1"/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All data is stratified by country</a:t>
            </a:r>
          </a:p>
        </p:txBody>
      </p:sp>
    </p:spTree>
    <p:extLst>
      <p:ext uri="{BB962C8B-B14F-4D97-AF65-F5344CB8AC3E}">
        <p14:creationId xmlns:p14="http://schemas.microsoft.com/office/powerpoint/2010/main" val="376742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 #1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Inquiry: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What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is the effect of hours spent in classroom on student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performance?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Hypothesis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Student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performance increases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with more time spent in classroom.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 #2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Inquiry: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Which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drives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student performance more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strongly: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preparation time or teaching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time?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Hypothesis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Teacher preparation time is a stronger driver of student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performance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than teaching time.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 #3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Inquiry: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What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is the impact of teacher hours per student on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student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performance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?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Hypothesis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Student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performance increases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with more teacher hours per student.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#4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Inquiry: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Is there a change in the relationship between teacher hours per student and student performance when the data is segmented into wealthy and less wealthy countries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?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Hypothesis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Teacher hours per student have greater impact in less wealthy countries.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Implementation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Explore OECD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educational data set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Analyze relationships outlined above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Implement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findings in educational policy</a:t>
            </a:r>
          </a:p>
        </p:txBody>
      </p:sp>
    </p:spTree>
    <p:extLst>
      <p:ext uri="{BB962C8B-B14F-4D97-AF65-F5344CB8AC3E}">
        <p14:creationId xmlns:p14="http://schemas.microsoft.com/office/powerpoint/2010/main" val="40544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Education promotes equality and lifts people out of poverty. It teaches children how to become good citizens. Education is not just for a privileged few, it is for everyone. It is a fundamental human right.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Ban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Ki-moon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Final Thought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4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1564</Template>
  <TotalTime>185</TotalTime>
  <Words>272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What Affects Student Performance Worldwide?</vt:lpstr>
      <vt:lpstr>Motivation</vt:lpstr>
      <vt:lpstr>The Data</vt:lpstr>
      <vt:lpstr>Inquiry #1</vt:lpstr>
      <vt:lpstr>Inquiry #2</vt:lpstr>
      <vt:lpstr>Inquiry #3</vt:lpstr>
      <vt:lpstr>Inquiry #4</vt:lpstr>
      <vt:lpstr>Implementation</vt:lpstr>
      <vt:lpstr>Final Thought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</dc:creator>
  <cp:lastModifiedBy>Reid</cp:lastModifiedBy>
  <cp:revision>16</cp:revision>
  <dcterms:created xsi:type="dcterms:W3CDTF">2016-06-23T23:44:24Z</dcterms:created>
  <dcterms:modified xsi:type="dcterms:W3CDTF">2016-06-27T22:16:46Z</dcterms:modified>
</cp:coreProperties>
</file>