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9"/>
  </p:notesMasterIdLst>
  <p:sldIdLst>
    <p:sldId id="256" r:id="rId2"/>
    <p:sldId id="258" r:id="rId3"/>
    <p:sldId id="262" r:id="rId4"/>
    <p:sldId id="259" r:id="rId5"/>
    <p:sldId id="261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526BF-51C9-8740-9230-E5623568A57A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146B3-9ACB-B244-85A6-4B1E144B2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OECD data set contains </a:t>
            </a:r>
            <a:r>
              <a:rPr lang="en-US" smtClean="0"/>
              <a:t>international</a:t>
            </a:r>
            <a:r>
              <a:rPr lang="en-US" baseline="0" smtClean="0"/>
              <a:t>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146B3-9ACB-B244-85A6-4B1E144B2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BD57267-AC32-48AC-A079-59C96D19EF5C}" type="datetimeFigureOut">
              <a:rPr lang="en-US" smtClean="0"/>
              <a:t>6/27/16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0B43D6-213E-4A02-B77A-49AEA4C026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5336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What Affects Student Performance Worldwide?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Joe Downs &amp; Reid Kay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Motivation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Children are the future…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…but their future begins in the classroom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Classroom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experiences vary across the globe: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Hours spent in classroom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Teachers’ time spent preparing vs teaching</a:t>
            </a:r>
            <a:endParaRPr lang="en-US" dirty="0" smtClean="0"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Teacher-hours per student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4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What is the effect of hours spent in classroom on student performance?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increases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with more time spent in classroom.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7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Which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drives academic performance more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strongly: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preparation time or teaching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time?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increases with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more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teacher preparation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time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 #3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Inquiry: What is the impact of teacher hours per student on educational preparedness in students?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Hypothesis: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Student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performance increases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with more teacher hours per student.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2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Implementation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Explore OECD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educational data set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Analyze effect of time spent in class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Analyze effectiveness of teacher preparation time and teaching time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Analyze relationship between teacher-hours per student and academic preparedness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Implement findings in educational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policy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1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Education promotes equality and lifts people out of poverty. It teaches children how to become good citizens. Education is not just for a privileged few, it is for everyone. It is a fundamental human right.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Ban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Ki-moon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Final Thought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147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1564</Template>
  <TotalTime>147</TotalTime>
  <Words>232</Words>
  <Application>Microsoft Macintosh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Diseño predeterminado</vt:lpstr>
      <vt:lpstr>What Affects Student Performance Worldwide?</vt:lpstr>
      <vt:lpstr>Motivation</vt:lpstr>
      <vt:lpstr>Inquiry #1</vt:lpstr>
      <vt:lpstr>Inquiry #2</vt:lpstr>
      <vt:lpstr>Inquiry #3</vt:lpstr>
      <vt:lpstr>Implementation</vt:lpstr>
      <vt:lpstr>Final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</dc:creator>
  <cp:lastModifiedBy>Joseph Downs</cp:lastModifiedBy>
  <cp:revision>14</cp:revision>
  <dcterms:created xsi:type="dcterms:W3CDTF">2016-06-23T23:44:24Z</dcterms:created>
  <dcterms:modified xsi:type="dcterms:W3CDTF">2016-06-27T21:22:59Z</dcterms:modified>
</cp:coreProperties>
</file>